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42"/>
  </p:notesMasterIdLst>
  <p:sldIdLst>
    <p:sldId id="256" r:id="rId3"/>
    <p:sldId id="331" r:id="rId4"/>
    <p:sldId id="334" r:id="rId5"/>
    <p:sldId id="333" r:id="rId6"/>
    <p:sldId id="335" r:id="rId7"/>
    <p:sldId id="337" r:id="rId8"/>
    <p:sldId id="338" r:id="rId9"/>
    <p:sldId id="339" r:id="rId10"/>
    <p:sldId id="340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9" r:id="rId24"/>
    <p:sldId id="364" r:id="rId25"/>
    <p:sldId id="358" r:id="rId26"/>
    <p:sldId id="332" r:id="rId27"/>
    <p:sldId id="354" r:id="rId28"/>
    <p:sldId id="371" r:id="rId29"/>
    <p:sldId id="365" r:id="rId30"/>
    <p:sldId id="372" r:id="rId31"/>
    <p:sldId id="366" r:id="rId32"/>
    <p:sldId id="373" r:id="rId33"/>
    <p:sldId id="360" r:id="rId34"/>
    <p:sldId id="363" r:id="rId35"/>
    <p:sldId id="370" r:id="rId36"/>
    <p:sldId id="361" r:id="rId37"/>
    <p:sldId id="367" r:id="rId38"/>
    <p:sldId id="375" r:id="rId39"/>
    <p:sldId id="376" r:id="rId40"/>
    <p:sldId id="37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2" pos="735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44F"/>
    <a:srgbClr val="E2E6EA"/>
    <a:srgbClr val="F5AE18"/>
    <a:srgbClr val="F6009C"/>
    <a:srgbClr val="A50021"/>
    <a:srgbClr val="F3BE94"/>
    <a:srgbClr val="FF8D2A"/>
    <a:srgbClr val="24135F"/>
    <a:srgbClr val="FBFDF9"/>
    <a:srgbClr val="001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E1F4D-0732-44D1-8596-02B2D371249E}" v="79" dt="2024-05-13T10:45:28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7" autoAdjust="0"/>
    <p:restoredTop sz="62458" autoAdjust="0"/>
  </p:normalViewPr>
  <p:slideViewPr>
    <p:cSldViewPr snapToGrid="0">
      <p:cViewPr>
        <p:scale>
          <a:sx n="66" d="100"/>
          <a:sy n="66" d="100"/>
        </p:scale>
        <p:origin x="768" y="728"/>
      </p:cViewPr>
      <p:guideLst>
        <p:guide pos="325"/>
        <p:guide pos="7355"/>
        <p:guide orient="horz" pos="346"/>
        <p:guide orient="horz" pos="3974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i Fararoni Ramírez" userId="c097e92a-e3d2-4690-a84e-7377fe7461ff" providerId="ADAL" clId="{D6DE1F4D-0732-44D1-8596-02B2D371249E}"/>
    <pc:docChg chg="undo custSel addSld delSld modSld sldOrd addMainMaster modMainMaster">
      <pc:chgData name="Isai Fararoni Ramírez" userId="c097e92a-e3d2-4690-a84e-7377fe7461ff" providerId="ADAL" clId="{D6DE1F4D-0732-44D1-8596-02B2D371249E}" dt="2024-05-13T15:06:12.844" v="2672" actId="6549"/>
      <pc:docMkLst>
        <pc:docMk/>
      </pc:docMkLst>
      <pc:sldChg chg="modNotesTx">
        <pc:chgData name="Isai Fararoni Ramírez" userId="c097e92a-e3d2-4690-a84e-7377fe7461ff" providerId="ADAL" clId="{D6DE1F4D-0732-44D1-8596-02B2D371249E}" dt="2024-05-13T15:06:12.844" v="2672" actId="6549"/>
        <pc:sldMkLst>
          <pc:docMk/>
          <pc:sldMk cId="2003199551" sldId="256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565084648" sldId="257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372452888" sldId="259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2029898440" sldId="261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1661130261" sldId="312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1759364814" sldId="313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1105543430" sldId="314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2444955381" sldId="315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663457698" sldId="317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971447241" sldId="318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3332935906" sldId="319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175405778" sldId="321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3278062094" sldId="322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3024813328" sldId="323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754057953" sldId="324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2199571550" sldId="325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640332047" sldId="326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3882993821" sldId="327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1413424476" sldId="328"/>
        </pc:sldMkLst>
      </pc:sldChg>
      <pc:sldChg chg="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966571806" sldId="329"/>
        </pc:sldMkLst>
      </pc:sldChg>
      <pc:sldChg chg="addSp delSp modSp del mod modClrScheme chgLayout modNotesTx">
        <pc:chgData name="Isai Fararoni Ramírez" userId="c097e92a-e3d2-4690-a84e-7377fe7461ff" providerId="ADAL" clId="{D6DE1F4D-0732-44D1-8596-02B2D371249E}" dt="2024-05-12T21:41:02.346" v="196" actId="47"/>
        <pc:sldMkLst>
          <pc:docMk/>
          <pc:sldMk cId="3342571607" sldId="330"/>
        </pc:sldMkLst>
        <pc:spChg chg="mod">
          <ac:chgData name="Isai Fararoni Ramírez" userId="c097e92a-e3d2-4690-a84e-7377fe7461ff" providerId="ADAL" clId="{D6DE1F4D-0732-44D1-8596-02B2D371249E}" dt="2024-05-12T21:20:55.081" v="17" actId="20577"/>
          <ac:spMkLst>
            <pc:docMk/>
            <pc:sldMk cId="3342571607" sldId="330"/>
            <ac:spMk id="4" creationId="{FA34A43B-C8F9-E503-413F-44E50F53C84F}"/>
          </ac:spMkLst>
        </pc:spChg>
        <pc:spChg chg="add del mod">
          <ac:chgData name="Isai Fararoni Ramírez" userId="c097e92a-e3d2-4690-a84e-7377fe7461ff" providerId="ADAL" clId="{D6DE1F4D-0732-44D1-8596-02B2D371249E}" dt="2024-05-12T21:25:52.630" v="72" actId="21"/>
          <ac:spMkLst>
            <pc:docMk/>
            <pc:sldMk cId="3342571607" sldId="330"/>
            <ac:spMk id="6" creationId="{76ED44EA-3E4E-E170-9553-781BC4BDEB77}"/>
          </ac:spMkLst>
        </pc:spChg>
        <pc:spChg chg="add del mod ord">
          <ac:chgData name="Isai Fararoni Ramírez" userId="c097e92a-e3d2-4690-a84e-7377fe7461ff" providerId="ADAL" clId="{D6DE1F4D-0732-44D1-8596-02B2D371249E}" dt="2024-05-12T21:24:32.300" v="66" actId="478"/>
          <ac:spMkLst>
            <pc:docMk/>
            <pc:sldMk cId="3342571607" sldId="330"/>
            <ac:spMk id="8" creationId="{069DE4ED-768F-C88C-1263-3D803F49CA50}"/>
          </ac:spMkLst>
        </pc:spChg>
        <pc:spChg chg="add del mod ord">
          <ac:chgData name="Isai Fararoni Ramírez" userId="c097e92a-e3d2-4690-a84e-7377fe7461ff" providerId="ADAL" clId="{D6DE1F4D-0732-44D1-8596-02B2D371249E}" dt="2024-05-12T21:24:33.467" v="67" actId="478"/>
          <ac:spMkLst>
            <pc:docMk/>
            <pc:sldMk cId="3342571607" sldId="330"/>
            <ac:spMk id="9" creationId="{099639F3-A77D-46EE-6732-E2D16222050A}"/>
          </ac:spMkLst>
        </pc:spChg>
        <pc:picChg chg="add del mod">
          <ac:chgData name="Isai Fararoni Ramírez" userId="c097e92a-e3d2-4690-a84e-7377fe7461ff" providerId="ADAL" clId="{D6DE1F4D-0732-44D1-8596-02B2D371249E}" dt="2024-05-12T21:40:59.191" v="194" actId="21"/>
          <ac:picMkLst>
            <pc:docMk/>
            <pc:sldMk cId="3342571607" sldId="330"/>
            <ac:picMk id="11" creationId="{AC945EBB-096A-6E2A-A516-E9F44064447F}"/>
          </ac:picMkLst>
        </pc:picChg>
      </pc:sldChg>
      <pc:sldChg chg="addSp delSp modSp new mod modNotesTx">
        <pc:chgData name="Isai Fararoni Ramírez" userId="c097e92a-e3d2-4690-a84e-7377fe7461ff" providerId="ADAL" clId="{D6DE1F4D-0732-44D1-8596-02B2D371249E}" dt="2024-05-12T21:36:31.865" v="168"/>
        <pc:sldMkLst>
          <pc:docMk/>
          <pc:sldMk cId="3934957691" sldId="331"/>
        </pc:sldMkLst>
        <pc:spChg chg="mod">
          <ac:chgData name="Isai Fararoni Ramírez" userId="c097e92a-e3d2-4690-a84e-7377fe7461ff" providerId="ADAL" clId="{D6DE1F4D-0732-44D1-8596-02B2D371249E}" dt="2024-05-12T21:25:16.519" v="70"/>
          <ac:spMkLst>
            <pc:docMk/>
            <pc:sldMk cId="3934957691" sldId="331"/>
            <ac:spMk id="2" creationId="{1E10F7E7-CFCA-6F2F-29DD-482112D1663C}"/>
          </ac:spMkLst>
        </pc:spChg>
        <pc:spChg chg="add del mod">
          <ac:chgData name="Isai Fararoni Ramírez" userId="c097e92a-e3d2-4690-a84e-7377fe7461ff" providerId="ADAL" clId="{D6DE1F4D-0732-44D1-8596-02B2D371249E}" dt="2024-05-12T21:26:10.989" v="77" actId="478"/>
          <ac:spMkLst>
            <pc:docMk/>
            <pc:sldMk cId="3934957691" sldId="331"/>
            <ac:spMk id="3" creationId="{EC481920-0FB5-E66C-EB1B-B7342BE873BD}"/>
          </ac:spMkLst>
        </pc:spChg>
        <pc:spChg chg="add del mod">
          <ac:chgData name="Isai Fararoni Ramírez" userId="c097e92a-e3d2-4690-a84e-7377fe7461ff" providerId="ADAL" clId="{D6DE1F4D-0732-44D1-8596-02B2D371249E}" dt="2024-05-12T21:26:10.989" v="77" actId="478"/>
          <ac:spMkLst>
            <pc:docMk/>
            <pc:sldMk cId="3934957691" sldId="331"/>
            <ac:spMk id="4" creationId="{9711D734-158C-23A8-8F23-ACDC3D3BA8C3}"/>
          </ac:spMkLst>
        </pc:spChg>
        <pc:spChg chg="add mod">
          <ac:chgData name="Isai Fararoni Ramírez" userId="c097e92a-e3d2-4690-a84e-7377fe7461ff" providerId="ADAL" clId="{D6DE1F4D-0732-44D1-8596-02B2D371249E}" dt="2024-05-12T21:35:27.444" v="155" actId="20577"/>
          <ac:spMkLst>
            <pc:docMk/>
            <pc:sldMk cId="3934957691" sldId="331"/>
            <ac:spMk id="5" creationId="{BC4632F8-C95E-ED0E-4D05-145AD68F1946}"/>
          </ac:spMkLst>
        </pc:spChg>
        <pc:spChg chg="add del mod">
          <ac:chgData name="Isai Fararoni Ramírez" userId="c097e92a-e3d2-4690-a84e-7377fe7461ff" providerId="ADAL" clId="{D6DE1F4D-0732-44D1-8596-02B2D371249E}" dt="2024-05-12T21:26:10.989" v="77" actId="478"/>
          <ac:spMkLst>
            <pc:docMk/>
            <pc:sldMk cId="3934957691" sldId="331"/>
            <ac:spMk id="6" creationId="{76ED44EA-3E4E-E170-9553-781BC4BDEB77}"/>
          </ac:spMkLst>
        </pc:spChg>
        <pc:picChg chg="add del mod">
          <ac:chgData name="Isai Fararoni Ramírez" userId="c097e92a-e3d2-4690-a84e-7377fe7461ff" providerId="ADAL" clId="{D6DE1F4D-0732-44D1-8596-02B2D371249E}" dt="2024-05-12T21:35:35.460" v="156" actId="478"/>
          <ac:picMkLst>
            <pc:docMk/>
            <pc:sldMk cId="3934957691" sldId="331"/>
            <ac:picMk id="8" creationId="{524EEDEE-4A2E-B0C3-2D3F-7CC0B5F21953}"/>
          </ac:picMkLst>
        </pc:picChg>
        <pc:picChg chg="add mod">
          <ac:chgData name="Isai Fararoni Ramírez" userId="c097e92a-e3d2-4690-a84e-7377fe7461ff" providerId="ADAL" clId="{D6DE1F4D-0732-44D1-8596-02B2D371249E}" dt="2024-05-12T21:35:52.628" v="160" actId="14100"/>
          <ac:picMkLst>
            <pc:docMk/>
            <pc:sldMk cId="3934957691" sldId="331"/>
            <ac:picMk id="10" creationId="{A422B3CB-4BE3-0D59-E8F9-0AEABC626ACD}"/>
          </ac:picMkLst>
        </pc:picChg>
        <pc:cxnChg chg="add mod">
          <ac:chgData name="Isai Fararoni Ramírez" userId="c097e92a-e3d2-4690-a84e-7377fe7461ff" providerId="ADAL" clId="{D6DE1F4D-0732-44D1-8596-02B2D371249E}" dt="2024-05-12T21:36:04.649" v="163" actId="208"/>
          <ac:cxnSpMkLst>
            <pc:docMk/>
            <pc:sldMk cId="3934957691" sldId="331"/>
            <ac:cxnSpMk id="12" creationId="{6A2B4F4E-3966-C9CB-3B93-43096670F745}"/>
          </ac:cxnSpMkLst>
        </pc:cxnChg>
      </pc:sldChg>
      <pc:sldChg chg="addSp delSp modSp new mod ord modClrScheme chgLayout modNotesTx">
        <pc:chgData name="Isai Fararoni Ramírez" userId="c097e92a-e3d2-4690-a84e-7377fe7461ff" providerId="ADAL" clId="{D6DE1F4D-0732-44D1-8596-02B2D371249E}" dt="2024-05-13T00:40:48.093" v="1243" actId="21"/>
        <pc:sldMkLst>
          <pc:docMk/>
          <pc:sldMk cId="1732514072" sldId="332"/>
        </pc:sldMkLst>
        <pc:spChg chg="add del">
          <ac:chgData name="Isai Fararoni Ramírez" userId="c097e92a-e3d2-4690-a84e-7377fe7461ff" providerId="ADAL" clId="{D6DE1F4D-0732-44D1-8596-02B2D371249E}" dt="2024-05-12T22:09:21.548" v="591" actId="22"/>
          <ac:spMkLst>
            <pc:docMk/>
            <pc:sldMk cId="1732514072" sldId="332"/>
            <ac:spMk id="3" creationId="{6CB091C1-072A-CDE5-70B9-3CCDE61C29B1}"/>
          </ac:spMkLst>
        </pc:spChg>
        <pc:spChg chg="add mod">
          <ac:chgData name="Isai Fararoni Ramírez" userId="c097e92a-e3d2-4690-a84e-7377fe7461ff" providerId="ADAL" clId="{D6DE1F4D-0732-44D1-8596-02B2D371249E}" dt="2024-05-12T22:11:13.962" v="606"/>
          <ac:spMkLst>
            <pc:docMk/>
            <pc:sldMk cId="1732514072" sldId="332"/>
            <ac:spMk id="4" creationId="{95833D5B-1921-59FF-A2B1-6CEBE0499B49}"/>
          </ac:spMkLst>
        </pc:spChg>
        <pc:spChg chg="add del mod">
          <ac:chgData name="Isai Fararoni Ramírez" userId="c097e92a-e3d2-4690-a84e-7377fe7461ff" providerId="ADAL" clId="{D6DE1F4D-0732-44D1-8596-02B2D371249E}" dt="2024-05-13T00:28:26.787" v="1118" actId="478"/>
          <ac:spMkLst>
            <pc:docMk/>
            <pc:sldMk cId="1732514072" sldId="332"/>
            <ac:spMk id="5" creationId="{8CF27B87-2E0C-4C64-A2F7-2E469605C048}"/>
          </ac:spMkLst>
        </pc:spChg>
        <pc:spChg chg="add del mod">
          <ac:chgData name="Isai Fararoni Ramírez" userId="c097e92a-e3d2-4690-a84e-7377fe7461ff" providerId="ADAL" clId="{D6DE1F4D-0732-44D1-8596-02B2D371249E}" dt="2024-05-13T00:28:23.061" v="1117" actId="478"/>
          <ac:spMkLst>
            <pc:docMk/>
            <pc:sldMk cId="1732514072" sldId="332"/>
            <ac:spMk id="6" creationId="{2CEE282E-5D26-EAE6-8E76-9E95713F8C76}"/>
          </ac:spMkLst>
        </pc:spChg>
        <pc:spChg chg="add del mod">
          <ac:chgData name="Isai Fararoni Ramírez" userId="c097e92a-e3d2-4690-a84e-7377fe7461ff" providerId="ADAL" clId="{D6DE1F4D-0732-44D1-8596-02B2D371249E}" dt="2024-05-13T00:28:34.069" v="1120" actId="478"/>
          <ac:spMkLst>
            <pc:docMk/>
            <pc:sldMk cId="1732514072" sldId="332"/>
            <ac:spMk id="7" creationId="{F39D387E-AC88-EB82-4596-7D96CEEC7F48}"/>
          </ac:spMkLst>
        </pc:spChg>
        <pc:spChg chg="add del mod">
          <ac:chgData name="Isai Fararoni Ramírez" userId="c097e92a-e3d2-4690-a84e-7377fe7461ff" providerId="ADAL" clId="{D6DE1F4D-0732-44D1-8596-02B2D371249E}" dt="2024-05-13T00:28:31.077" v="1119" actId="478"/>
          <ac:spMkLst>
            <pc:docMk/>
            <pc:sldMk cId="1732514072" sldId="332"/>
            <ac:spMk id="8" creationId="{DD28F12F-4A04-2475-022B-4BA8A96FC2D3}"/>
          </ac:spMkLst>
        </pc:spChg>
        <pc:spChg chg="add del mod">
          <ac:chgData name="Isai Fararoni Ramírez" userId="c097e92a-e3d2-4690-a84e-7377fe7461ff" providerId="ADAL" clId="{D6DE1F4D-0732-44D1-8596-02B2D371249E}" dt="2024-05-13T00:28:38.870" v="1123" actId="478"/>
          <ac:spMkLst>
            <pc:docMk/>
            <pc:sldMk cId="1732514072" sldId="332"/>
            <ac:spMk id="10" creationId="{0B4BC7AD-0AF1-5133-B769-82B1988F520F}"/>
          </ac:spMkLst>
        </pc:spChg>
        <pc:spChg chg="add del mod">
          <ac:chgData name="Isai Fararoni Ramírez" userId="c097e92a-e3d2-4690-a84e-7377fe7461ff" providerId="ADAL" clId="{D6DE1F4D-0732-44D1-8596-02B2D371249E}" dt="2024-05-13T00:34:51.222" v="1163" actId="6264"/>
          <ac:spMkLst>
            <pc:docMk/>
            <pc:sldMk cId="1732514072" sldId="332"/>
            <ac:spMk id="11" creationId="{056287FE-262F-C136-F0D5-CD3E64C21480}"/>
          </ac:spMkLst>
        </pc:spChg>
        <pc:spChg chg="add mod ord">
          <ac:chgData name="Isai Fararoni Ramírez" userId="c097e92a-e3d2-4690-a84e-7377fe7461ff" providerId="ADAL" clId="{D6DE1F4D-0732-44D1-8596-02B2D371249E}" dt="2024-05-13T00:36:09.460" v="1212" actId="6264"/>
          <ac:spMkLst>
            <pc:docMk/>
            <pc:sldMk cId="1732514072" sldId="332"/>
            <ac:spMk id="12" creationId="{7E5C69B1-8789-56C1-293F-5ACBBA077BF8}"/>
          </ac:spMkLst>
        </pc:spChg>
        <pc:spChg chg="add mod ord">
          <ac:chgData name="Isai Fararoni Ramírez" userId="c097e92a-e3d2-4690-a84e-7377fe7461ff" providerId="ADAL" clId="{D6DE1F4D-0732-44D1-8596-02B2D371249E}" dt="2024-05-13T00:36:12.954" v="1213"/>
          <ac:spMkLst>
            <pc:docMk/>
            <pc:sldMk cId="1732514072" sldId="332"/>
            <ac:spMk id="13" creationId="{BA4D998A-B083-EE4E-7C0F-51694AA7A59D}"/>
          </ac:spMkLst>
        </pc:spChg>
        <pc:spChg chg="add del mod">
          <ac:chgData name="Isai Fararoni Ramírez" userId="c097e92a-e3d2-4690-a84e-7377fe7461ff" providerId="ADAL" clId="{D6DE1F4D-0732-44D1-8596-02B2D371249E}" dt="2024-05-13T00:36:09.460" v="1212" actId="6264"/>
          <ac:spMkLst>
            <pc:docMk/>
            <pc:sldMk cId="1732514072" sldId="332"/>
            <ac:spMk id="15" creationId="{BD589A29-60B3-6009-D5B8-3E3C54D49E64}"/>
          </ac:spMkLst>
        </pc:spChg>
        <pc:spChg chg="add del mod">
          <ac:chgData name="Isai Fararoni Ramírez" userId="c097e92a-e3d2-4690-a84e-7377fe7461ff" providerId="ADAL" clId="{D6DE1F4D-0732-44D1-8596-02B2D371249E}" dt="2024-05-13T00:36:09.460" v="1212" actId="6264"/>
          <ac:spMkLst>
            <pc:docMk/>
            <pc:sldMk cId="1732514072" sldId="332"/>
            <ac:spMk id="16" creationId="{CF049DAD-0D50-FC42-1BA5-1C87A72C0244}"/>
          </ac:spMkLst>
        </pc:spChg>
        <pc:picChg chg="add mod">
          <ac:chgData name="Isai Fararoni Ramírez" userId="c097e92a-e3d2-4690-a84e-7377fe7461ff" providerId="ADAL" clId="{D6DE1F4D-0732-44D1-8596-02B2D371249E}" dt="2024-05-13T00:40:34.334" v="1239" actId="14100"/>
          <ac:picMkLst>
            <pc:docMk/>
            <pc:sldMk cId="1732514072" sldId="332"/>
            <ac:picMk id="14" creationId="{49A92D8B-0FF6-92FC-F6FF-C74B3A8DFF04}"/>
          </ac:picMkLst>
        </pc:picChg>
        <pc:picChg chg="add del mod">
          <ac:chgData name="Isai Fararoni Ramírez" userId="c097e92a-e3d2-4690-a84e-7377fe7461ff" providerId="ADAL" clId="{D6DE1F4D-0732-44D1-8596-02B2D371249E}" dt="2024-05-13T00:40:48.093" v="1243" actId="21"/>
          <ac:picMkLst>
            <pc:docMk/>
            <pc:sldMk cId="1732514072" sldId="332"/>
            <ac:picMk id="17" creationId="{EBCB57D1-CDE6-D899-7BF3-C5B1F4FC5208}"/>
          </ac:picMkLst>
        </pc:picChg>
      </pc:sldChg>
      <pc:sldChg chg="addSp delSp modSp add mod modNotesTx">
        <pc:chgData name="Isai Fararoni Ramírez" userId="c097e92a-e3d2-4690-a84e-7377fe7461ff" providerId="ADAL" clId="{D6DE1F4D-0732-44D1-8596-02B2D371249E}" dt="2024-05-12T21:38:48.867" v="186" actId="1076"/>
        <pc:sldMkLst>
          <pc:docMk/>
          <pc:sldMk cId="3882454243" sldId="333"/>
        </pc:sldMkLst>
        <pc:spChg chg="mod">
          <ac:chgData name="Isai Fararoni Ramírez" userId="c097e92a-e3d2-4690-a84e-7377fe7461ff" providerId="ADAL" clId="{D6DE1F4D-0732-44D1-8596-02B2D371249E}" dt="2024-05-12T21:38:35.296" v="184" actId="20577"/>
          <ac:spMkLst>
            <pc:docMk/>
            <pc:sldMk cId="3882454243" sldId="333"/>
            <ac:spMk id="5" creationId="{BC4632F8-C95E-ED0E-4D05-145AD68F1946}"/>
          </ac:spMkLst>
        </pc:spChg>
        <pc:picChg chg="add mod">
          <ac:chgData name="Isai Fararoni Ramírez" userId="c097e92a-e3d2-4690-a84e-7377fe7461ff" providerId="ADAL" clId="{D6DE1F4D-0732-44D1-8596-02B2D371249E}" dt="2024-05-12T21:33:55.233" v="121" actId="1076"/>
          <ac:picMkLst>
            <pc:docMk/>
            <pc:sldMk cId="3882454243" sldId="333"/>
            <ac:picMk id="4" creationId="{B424D677-4A3E-BDCE-C2B8-87CB282B3762}"/>
          </ac:picMkLst>
        </pc:picChg>
        <pc:picChg chg="del">
          <ac:chgData name="Isai Fararoni Ramírez" userId="c097e92a-e3d2-4690-a84e-7377fe7461ff" providerId="ADAL" clId="{D6DE1F4D-0732-44D1-8596-02B2D371249E}" dt="2024-05-12T21:33:37.033" v="118" actId="478"/>
          <ac:picMkLst>
            <pc:docMk/>
            <pc:sldMk cId="3882454243" sldId="333"/>
            <ac:picMk id="8" creationId="{524EEDEE-4A2E-B0C3-2D3F-7CC0B5F21953}"/>
          </ac:picMkLst>
        </pc:picChg>
        <pc:cxnChg chg="add mod">
          <ac:chgData name="Isai Fararoni Ramírez" userId="c097e92a-e3d2-4690-a84e-7377fe7461ff" providerId="ADAL" clId="{D6DE1F4D-0732-44D1-8596-02B2D371249E}" dt="2024-05-12T21:38:48.867" v="186" actId="1076"/>
          <ac:cxnSpMkLst>
            <pc:docMk/>
            <pc:sldMk cId="3882454243" sldId="333"/>
            <ac:cxnSpMk id="6" creationId="{26FA9ACB-EA37-1AD3-0E08-456D5282DE46}"/>
          </ac:cxnSpMkLst>
        </pc:cxnChg>
      </pc:sldChg>
      <pc:sldChg chg="add ord modNotesTx">
        <pc:chgData name="Isai Fararoni Ramírez" userId="c097e92a-e3d2-4690-a84e-7377fe7461ff" providerId="ADAL" clId="{D6DE1F4D-0732-44D1-8596-02B2D371249E}" dt="2024-05-12T21:36:36.923" v="170"/>
        <pc:sldMkLst>
          <pc:docMk/>
          <pc:sldMk cId="1735300454" sldId="334"/>
        </pc:sldMkLst>
      </pc:sldChg>
      <pc:sldChg chg="addSp delSp modSp add mod modNotesTx">
        <pc:chgData name="Isai Fararoni Ramírez" userId="c097e92a-e3d2-4690-a84e-7377fe7461ff" providerId="ADAL" clId="{D6DE1F4D-0732-44D1-8596-02B2D371249E}" dt="2024-05-12T21:42:08.945" v="247" actId="14100"/>
        <pc:sldMkLst>
          <pc:docMk/>
          <pc:sldMk cId="489022377" sldId="335"/>
        </pc:sldMkLst>
        <pc:spChg chg="mod">
          <ac:chgData name="Isai Fararoni Ramírez" userId="c097e92a-e3d2-4690-a84e-7377fe7461ff" providerId="ADAL" clId="{D6DE1F4D-0732-44D1-8596-02B2D371249E}" dt="2024-05-12T21:42:08.945" v="247" actId="14100"/>
          <ac:spMkLst>
            <pc:docMk/>
            <pc:sldMk cId="489022377" sldId="335"/>
            <ac:spMk id="5" creationId="{BC4632F8-C95E-ED0E-4D05-145AD68F1946}"/>
          </ac:spMkLst>
        </pc:spChg>
        <pc:picChg chg="del">
          <ac:chgData name="Isai Fararoni Ramírez" userId="c097e92a-e3d2-4690-a84e-7377fe7461ff" providerId="ADAL" clId="{D6DE1F4D-0732-44D1-8596-02B2D371249E}" dt="2024-05-12T21:40:57.028" v="193" actId="478"/>
          <ac:picMkLst>
            <pc:docMk/>
            <pc:sldMk cId="489022377" sldId="335"/>
            <ac:picMk id="4" creationId="{B424D677-4A3E-BDCE-C2B8-87CB282B3762}"/>
          </ac:picMkLst>
        </pc:picChg>
        <pc:picChg chg="add mod">
          <ac:chgData name="Isai Fararoni Ramírez" userId="c097e92a-e3d2-4690-a84e-7377fe7461ff" providerId="ADAL" clId="{D6DE1F4D-0732-44D1-8596-02B2D371249E}" dt="2024-05-12T21:40:59.889" v="195"/>
          <ac:picMkLst>
            <pc:docMk/>
            <pc:sldMk cId="489022377" sldId="335"/>
            <ac:picMk id="11" creationId="{AC945EBB-096A-6E2A-A516-E9F44064447F}"/>
          </ac:picMkLst>
        </pc:picChg>
      </pc:sldChg>
      <pc:sldChg chg="addSp delSp modSp add del mod modNotesTx">
        <pc:chgData name="Isai Fararoni Ramírez" userId="c097e92a-e3d2-4690-a84e-7377fe7461ff" providerId="ADAL" clId="{D6DE1F4D-0732-44D1-8596-02B2D371249E}" dt="2024-05-12T21:46:47.907" v="287" actId="47"/>
        <pc:sldMkLst>
          <pc:docMk/>
          <pc:sldMk cId="1831142099" sldId="336"/>
        </pc:sldMkLst>
        <pc:spChg chg="mod">
          <ac:chgData name="Isai Fararoni Ramírez" userId="c097e92a-e3d2-4690-a84e-7377fe7461ff" providerId="ADAL" clId="{D6DE1F4D-0732-44D1-8596-02B2D371249E}" dt="2024-05-12T21:43:35.956" v="268" actId="20577"/>
          <ac:spMkLst>
            <pc:docMk/>
            <pc:sldMk cId="1831142099" sldId="336"/>
            <ac:spMk id="5" creationId="{BC4632F8-C95E-ED0E-4D05-145AD68F1946}"/>
          </ac:spMkLst>
        </pc:spChg>
        <pc:picChg chg="add mod">
          <ac:chgData name="Isai Fararoni Ramírez" userId="c097e92a-e3d2-4690-a84e-7377fe7461ff" providerId="ADAL" clId="{D6DE1F4D-0732-44D1-8596-02B2D371249E}" dt="2024-05-12T21:44:56.677" v="277" actId="1076"/>
          <ac:picMkLst>
            <pc:docMk/>
            <pc:sldMk cId="1831142099" sldId="336"/>
            <ac:picMk id="4" creationId="{5F670A9B-E278-4589-48DD-32A5A66E20E5}"/>
          </ac:picMkLst>
        </pc:picChg>
        <pc:picChg chg="del">
          <ac:chgData name="Isai Fararoni Ramírez" userId="c097e92a-e3d2-4690-a84e-7377fe7461ff" providerId="ADAL" clId="{D6DE1F4D-0732-44D1-8596-02B2D371249E}" dt="2024-05-12T21:42:47.585" v="266" actId="478"/>
          <ac:picMkLst>
            <pc:docMk/>
            <pc:sldMk cId="1831142099" sldId="336"/>
            <ac:picMk id="11" creationId="{AC945EBB-096A-6E2A-A516-E9F44064447F}"/>
          </ac:picMkLst>
        </pc:picChg>
        <pc:cxnChg chg="del">
          <ac:chgData name="Isai Fararoni Ramírez" userId="c097e92a-e3d2-4690-a84e-7377fe7461ff" providerId="ADAL" clId="{D6DE1F4D-0732-44D1-8596-02B2D371249E}" dt="2024-05-12T21:43:34.194" v="267" actId="478"/>
          <ac:cxnSpMkLst>
            <pc:docMk/>
            <pc:sldMk cId="1831142099" sldId="336"/>
            <ac:cxnSpMk id="6" creationId="{26FA9ACB-EA37-1AD3-0E08-456D5282DE46}"/>
          </ac:cxnSpMkLst>
        </pc:cxnChg>
      </pc:sldChg>
      <pc:sldChg chg="addSp delSp modSp add mod modAnim">
        <pc:chgData name="Isai Fararoni Ramírez" userId="c097e92a-e3d2-4690-a84e-7377fe7461ff" providerId="ADAL" clId="{D6DE1F4D-0732-44D1-8596-02B2D371249E}" dt="2024-05-12T21:47:06.262" v="289"/>
        <pc:sldMkLst>
          <pc:docMk/>
          <pc:sldMk cId="2067343341" sldId="337"/>
        </pc:sldMkLst>
        <pc:picChg chg="del">
          <ac:chgData name="Isai Fararoni Ramírez" userId="c097e92a-e3d2-4690-a84e-7377fe7461ff" providerId="ADAL" clId="{D6DE1F4D-0732-44D1-8596-02B2D371249E}" dt="2024-05-12T21:45:53.009" v="279" actId="478"/>
          <ac:picMkLst>
            <pc:docMk/>
            <pc:sldMk cId="2067343341" sldId="337"/>
            <ac:picMk id="4" creationId="{5F670A9B-E278-4589-48DD-32A5A66E20E5}"/>
          </ac:picMkLst>
        </pc:picChg>
        <pc:picChg chg="add mod">
          <ac:chgData name="Isai Fararoni Ramírez" userId="c097e92a-e3d2-4690-a84e-7377fe7461ff" providerId="ADAL" clId="{D6DE1F4D-0732-44D1-8596-02B2D371249E}" dt="2024-05-12T21:45:56.285" v="281" actId="1076"/>
          <ac:picMkLst>
            <pc:docMk/>
            <pc:sldMk cId="2067343341" sldId="337"/>
            <ac:picMk id="6" creationId="{BC3C978A-FF99-3BEF-C4F9-552536F11D8D}"/>
          </ac:picMkLst>
        </pc:picChg>
        <pc:picChg chg="add mod">
          <ac:chgData name="Isai Fararoni Ramírez" userId="c097e92a-e3d2-4690-a84e-7377fe7461ff" providerId="ADAL" clId="{D6DE1F4D-0732-44D1-8596-02B2D371249E}" dt="2024-05-12T21:46:21.028" v="285" actId="1038"/>
          <ac:picMkLst>
            <pc:docMk/>
            <pc:sldMk cId="2067343341" sldId="337"/>
            <ac:picMk id="8" creationId="{D9C972A5-C7D1-4925-FE5A-DA9BA418FBD8}"/>
          </ac:picMkLst>
        </pc:picChg>
      </pc:sldChg>
      <pc:sldChg chg="addSp modSp add mod modAnim">
        <pc:chgData name="Isai Fararoni Ramírez" userId="c097e92a-e3d2-4690-a84e-7377fe7461ff" providerId="ADAL" clId="{D6DE1F4D-0732-44D1-8596-02B2D371249E}" dt="2024-05-12T21:47:55.561" v="295"/>
        <pc:sldMkLst>
          <pc:docMk/>
          <pc:sldMk cId="1834855773" sldId="338"/>
        </pc:sldMkLst>
        <pc:grpChg chg="add mod">
          <ac:chgData name="Isai Fararoni Ramírez" userId="c097e92a-e3d2-4690-a84e-7377fe7461ff" providerId="ADAL" clId="{D6DE1F4D-0732-44D1-8596-02B2D371249E}" dt="2024-05-12T21:47:34.738" v="293" actId="1076"/>
          <ac:grpSpMkLst>
            <pc:docMk/>
            <pc:sldMk cId="1834855773" sldId="338"/>
            <ac:grpSpMk id="3" creationId="{D3361938-805E-85D6-97B7-6DE6A3A7299A}"/>
          </ac:grpSpMkLst>
        </pc:grpChg>
        <pc:picChg chg="mod">
          <ac:chgData name="Isai Fararoni Ramírez" userId="c097e92a-e3d2-4690-a84e-7377fe7461ff" providerId="ADAL" clId="{D6DE1F4D-0732-44D1-8596-02B2D371249E}" dt="2024-05-12T21:47:18.476" v="290" actId="164"/>
          <ac:picMkLst>
            <pc:docMk/>
            <pc:sldMk cId="1834855773" sldId="338"/>
            <ac:picMk id="6" creationId="{BC3C978A-FF99-3BEF-C4F9-552536F11D8D}"/>
          </ac:picMkLst>
        </pc:picChg>
        <pc:picChg chg="mod">
          <ac:chgData name="Isai Fararoni Ramírez" userId="c097e92a-e3d2-4690-a84e-7377fe7461ff" providerId="ADAL" clId="{D6DE1F4D-0732-44D1-8596-02B2D371249E}" dt="2024-05-12T21:47:18.476" v="290" actId="164"/>
          <ac:picMkLst>
            <pc:docMk/>
            <pc:sldMk cId="1834855773" sldId="338"/>
            <ac:picMk id="8" creationId="{D9C972A5-C7D1-4925-FE5A-DA9BA418FBD8}"/>
          </ac:picMkLst>
        </pc:picChg>
      </pc:sldChg>
      <pc:sldChg chg="addSp modSp new mod">
        <pc:chgData name="Isai Fararoni Ramírez" userId="c097e92a-e3d2-4690-a84e-7377fe7461ff" providerId="ADAL" clId="{D6DE1F4D-0732-44D1-8596-02B2D371249E}" dt="2024-05-12T21:53:57.661" v="376" actId="20577"/>
        <pc:sldMkLst>
          <pc:docMk/>
          <pc:sldMk cId="3354840754" sldId="339"/>
        </pc:sldMkLst>
        <pc:spChg chg="mod">
          <ac:chgData name="Isai Fararoni Ramírez" userId="c097e92a-e3d2-4690-a84e-7377fe7461ff" providerId="ADAL" clId="{D6DE1F4D-0732-44D1-8596-02B2D371249E}" dt="2024-05-12T21:49:17.842" v="297"/>
          <ac:spMkLst>
            <pc:docMk/>
            <pc:sldMk cId="3354840754" sldId="339"/>
            <ac:spMk id="2" creationId="{78C84824-2801-7551-F0ED-6CFA53B1539B}"/>
          </ac:spMkLst>
        </pc:spChg>
        <pc:spChg chg="add mod">
          <ac:chgData name="Isai Fararoni Ramírez" userId="c097e92a-e3d2-4690-a84e-7377fe7461ff" providerId="ADAL" clId="{D6DE1F4D-0732-44D1-8596-02B2D371249E}" dt="2024-05-12T21:52:23.738" v="336" actId="6549"/>
          <ac:spMkLst>
            <pc:docMk/>
            <pc:sldMk cId="3354840754" sldId="339"/>
            <ac:spMk id="3" creationId="{7033F4CC-D4CC-CE3E-0CC7-ADCD7AE0201B}"/>
          </ac:spMkLst>
        </pc:spChg>
        <pc:spChg chg="add mod">
          <ac:chgData name="Isai Fararoni Ramírez" userId="c097e92a-e3d2-4690-a84e-7377fe7461ff" providerId="ADAL" clId="{D6DE1F4D-0732-44D1-8596-02B2D371249E}" dt="2024-05-12T21:51:35.231" v="330"/>
          <ac:spMkLst>
            <pc:docMk/>
            <pc:sldMk cId="3354840754" sldId="339"/>
            <ac:spMk id="4" creationId="{642B77A1-7D1B-CDFF-322D-86AF1C3D68CD}"/>
          </ac:spMkLst>
        </pc:spChg>
        <pc:spChg chg="add mod">
          <ac:chgData name="Isai Fararoni Ramírez" userId="c097e92a-e3d2-4690-a84e-7377fe7461ff" providerId="ADAL" clId="{D6DE1F4D-0732-44D1-8596-02B2D371249E}" dt="2024-05-12T21:53:57.661" v="376" actId="20577"/>
          <ac:spMkLst>
            <pc:docMk/>
            <pc:sldMk cId="3354840754" sldId="339"/>
            <ac:spMk id="5" creationId="{2AF56CE6-274C-4AAD-ECDE-5C06F7EA4F79}"/>
          </ac:spMkLst>
        </pc:spChg>
        <pc:picChg chg="add mod">
          <ac:chgData name="Isai Fararoni Ramírez" userId="c097e92a-e3d2-4690-a84e-7377fe7461ff" providerId="ADAL" clId="{D6DE1F4D-0732-44D1-8596-02B2D371249E}" dt="2024-05-12T21:51:35.231" v="330"/>
          <ac:picMkLst>
            <pc:docMk/>
            <pc:sldMk cId="3354840754" sldId="339"/>
            <ac:picMk id="6" creationId="{68C737D0-3DD0-C8A8-2E53-EAA992294311}"/>
          </ac:picMkLst>
        </pc:picChg>
      </pc:sldChg>
      <pc:sldChg chg="addSp delSp modSp add mod">
        <pc:chgData name="Isai Fararoni Ramírez" userId="c097e92a-e3d2-4690-a84e-7377fe7461ff" providerId="ADAL" clId="{D6DE1F4D-0732-44D1-8596-02B2D371249E}" dt="2024-05-12T22:03:16.739" v="541" actId="404"/>
        <pc:sldMkLst>
          <pc:docMk/>
          <pc:sldMk cId="2813059196" sldId="340"/>
        </pc:sldMkLst>
        <pc:spChg chg="del">
          <ac:chgData name="Isai Fararoni Ramírez" userId="c097e92a-e3d2-4690-a84e-7377fe7461ff" providerId="ADAL" clId="{D6DE1F4D-0732-44D1-8596-02B2D371249E}" dt="2024-05-12T21:54:51.123" v="378" actId="478"/>
          <ac:spMkLst>
            <pc:docMk/>
            <pc:sldMk cId="2813059196" sldId="340"/>
            <ac:spMk id="4" creationId="{642B77A1-7D1B-CDFF-322D-86AF1C3D68CD}"/>
          </ac:spMkLst>
        </pc:spChg>
        <pc:spChg chg="mod">
          <ac:chgData name="Isai Fararoni Ramírez" userId="c097e92a-e3d2-4690-a84e-7377fe7461ff" providerId="ADAL" clId="{D6DE1F4D-0732-44D1-8596-02B2D371249E}" dt="2024-05-12T22:03:16.739" v="541" actId="404"/>
          <ac:spMkLst>
            <pc:docMk/>
            <pc:sldMk cId="2813059196" sldId="340"/>
            <ac:spMk id="5" creationId="{2AF56CE6-274C-4AAD-ECDE-5C06F7EA4F79}"/>
          </ac:spMkLst>
        </pc:spChg>
        <pc:picChg chg="del">
          <ac:chgData name="Isai Fararoni Ramírez" userId="c097e92a-e3d2-4690-a84e-7377fe7461ff" providerId="ADAL" clId="{D6DE1F4D-0732-44D1-8596-02B2D371249E}" dt="2024-05-12T21:57:06.550" v="412" actId="478"/>
          <ac:picMkLst>
            <pc:docMk/>
            <pc:sldMk cId="2813059196" sldId="340"/>
            <ac:picMk id="6" creationId="{68C737D0-3DD0-C8A8-2E53-EAA992294311}"/>
          </ac:picMkLst>
        </pc:picChg>
        <pc:picChg chg="add mod">
          <ac:chgData name="Isai Fararoni Ramírez" userId="c097e92a-e3d2-4690-a84e-7377fe7461ff" providerId="ADAL" clId="{D6DE1F4D-0732-44D1-8596-02B2D371249E}" dt="2024-05-12T22:03:09.950" v="537" actId="14100"/>
          <ac:picMkLst>
            <pc:docMk/>
            <pc:sldMk cId="2813059196" sldId="340"/>
            <ac:picMk id="8" creationId="{34F8D437-05CE-95FF-F210-1737BCF9564A}"/>
          </ac:picMkLst>
        </pc:picChg>
      </pc:sldChg>
      <pc:sldChg chg="modSp add del mod">
        <pc:chgData name="Isai Fararoni Ramírez" userId="c097e92a-e3d2-4690-a84e-7377fe7461ff" providerId="ADAL" clId="{D6DE1F4D-0732-44D1-8596-02B2D371249E}" dt="2024-05-12T22:05:24.372" v="559" actId="47"/>
        <pc:sldMkLst>
          <pc:docMk/>
          <pc:sldMk cId="724505134" sldId="341"/>
        </pc:sldMkLst>
        <pc:spChg chg="mod">
          <ac:chgData name="Isai Fararoni Ramírez" userId="c097e92a-e3d2-4690-a84e-7377fe7461ff" providerId="ADAL" clId="{D6DE1F4D-0732-44D1-8596-02B2D371249E}" dt="2024-05-12T22:04:18.129" v="546" actId="207"/>
          <ac:spMkLst>
            <pc:docMk/>
            <pc:sldMk cId="724505134" sldId="341"/>
            <ac:spMk id="3" creationId="{7033F4CC-D4CC-CE3E-0CC7-ADCD7AE0201B}"/>
          </ac:spMkLst>
        </pc:spChg>
      </pc:sldChg>
      <pc:sldChg chg="addSp modSp add mod ord">
        <pc:chgData name="Isai Fararoni Ramírez" userId="c097e92a-e3d2-4690-a84e-7377fe7461ff" providerId="ADAL" clId="{D6DE1F4D-0732-44D1-8596-02B2D371249E}" dt="2024-05-12T22:06:50.727" v="572" actId="120"/>
        <pc:sldMkLst>
          <pc:docMk/>
          <pc:sldMk cId="319629339" sldId="342"/>
        </pc:sldMkLst>
        <pc:spChg chg="mod">
          <ac:chgData name="Isai Fararoni Ramírez" userId="c097e92a-e3d2-4690-a84e-7377fe7461ff" providerId="ADAL" clId="{D6DE1F4D-0732-44D1-8596-02B2D371249E}" dt="2024-05-12T22:04:42.969" v="556" actId="21"/>
          <ac:spMkLst>
            <pc:docMk/>
            <pc:sldMk cId="319629339" sldId="342"/>
            <ac:spMk id="3" creationId="{7033F4CC-D4CC-CE3E-0CC7-ADCD7AE0201B}"/>
          </ac:spMkLst>
        </pc:spChg>
        <pc:spChg chg="mod">
          <ac:chgData name="Isai Fararoni Ramírez" userId="c097e92a-e3d2-4690-a84e-7377fe7461ff" providerId="ADAL" clId="{D6DE1F4D-0732-44D1-8596-02B2D371249E}" dt="2024-05-12T22:06:28.246" v="564" actId="14100"/>
          <ac:spMkLst>
            <pc:docMk/>
            <pc:sldMk cId="319629339" sldId="342"/>
            <ac:spMk id="4" creationId="{642B77A1-7D1B-CDFF-322D-86AF1C3D68CD}"/>
          </ac:spMkLst>
        </pc:spChg>
        <pc:spChg chg="mod">
          <ac:chgData name="Isai Fararoni Ramírez" userId="c097e92a-e3d2-4690-a84e-7377fe7461ff" providerId="ADAL" clId="{D6DE1F4D-0732-44D1-8596-02B2D371249E}" dt="2024-05-12T22:06:50.727" v="572" actId="120"/>
          <ac:spMkLst>
            <pc:docMk/>
            <pc:sldMk cId="319629339" sldId="342"/>
            <ac:spMk id="5" creationId="{2AF56CE6-274C-4AAD-ECDE-5C06F7EA4F79}"/>
          </ac:spMkLst>
        </pc:spChg>
        <pc:picChg chg="mod">
          <ac:chgData name="Isai Fararoni Ramírez" userId="c097e92a-e3d2-4690-a84e-7377fe7461ff" providerId="ADAL" clId="{D6DE1F4D-0732-44D1-8596-02B2D371249E}" dt="2024-05-12T22:06:44.679" v="570" actId="1076"/>
          <ac:picMkLst>
            <pc:docMk/>
            <pc:sldMk cId="319629339" sldId="342"/>
            <ac:picMk id="6" creationId="{68C737D0-3DD0-C8A8-2E53-EAA992294311}"/>
          </ac:picMkLst>
        </pc:picChg>
        <pc:picChg chg="add mod">
          <ac:chgData name="Isai Fararoni Ramírez" userId="c097e92a-e3d2-4690-a84e-7377fe7461ff" providerId="ADAL" clId="{D6DE1F4D-0732-44D1-8596-02B2D371249E}" dt="2024-05-12T22:06:35.060" v="568" actId="1076"/>
          <ac:picMkLst>
            <pc:docMk/>
            <pc:sldMk cId="319629339" sldId="342"/>
            <ac:picMk id="8" creationId="{FB37813A-1B04-ECB0-CADB-3824F2FA809B}"/>
          </ac:picMkLst>
        </pc:picChg>
      </pc:sldChg>
      <pc:sldChg chg="delSp modSp add mod">
        <pc:chgData name="Isai Fararoni Ramírez" userId="c097e92a-e3d2-4690-a84e-7377fe7461ff" providerId="ADAL" clId="{D6DE1F4D-0732-44D1-8596-02B2D371249E}" dt="2024-05-12T22:09:12.688" v="589" actId="478"/>
        <pc:sldMkLst>
          <pc:docMk/>
          <pc:sldMk cId="2002980898" sldId="343"/>
        </pc:sldMkLst>
        <pc:spChg chg="mod">
          <ac:chgData name="Isai Fararoni Ramírez" userId="c097e92a-e3d2-4690-a84e-7377fe7461ff" providerId="ADAL" clId="{D6DE1F4D-0732-44D1-8596-02B2D371249E}" dt="2024-05-12T22:08:46.063" v="586" actId="20577"/>
          <ac:spMkLst>
            <pc:docMk/>
            <pc:sldMk cId="2002980898" sldId="343"/>
            <ac:spMk id="3" creationId="{7033F4CC-D4CC-CE3E-0CC7-ADCD7AE0201B}"/>
          </ac:spMkLst>
        </pc:spChg>
        <pc:spChg chg="mod">
          <ac:chgData name="Isai Fararoni Ramírez" userId="c097e92a-e3d2-4690-a84e-7377fe7461ff" providerId="ADAL" clId="{D6DE1F4D-0732-44D1-8596-02B2D371249E}" dt="2024-05-12T22:09:09.238" v="588" actId="6549"/>
          <ac:spMkLst>
            <pc:docMk/>
            <pc:sldMk cId="2002980898" sldId="343"/>
            <ac:spMk id="5" creationId="{2AF56CE6-274C-4AAD-ECDE-5C06F7EA4F79}"/>
          </ac:spMkLst>
        </pc:spChg>
        <pc:picChg chg="del">
          <ac:chgData name="Isai Fararoni Ramírez" userId="c097e92a-e3d2-4690-a84e-7377fe7461ff" providerId="ADAL" clId="{D6DE1F4D-0732-44D1-8596-02B2D371249E}" dt="2024-05-12T22:09:12.688" v="589" actId="478"/>
          <ac:picMkLst>
            <pc:docMk/>
            <pc:sldMk cId="2002980898" sldId="343"/>
            <ac:picMk id="8" creationId="{FB37813A-1B04-ECB0-CADB-3824F2FA809B}"/>
          </ac:picMkLst>
        </pc:picChg>
      </pc:sldChg>
      <pc:sldChg chg="addSp delSp modSp add mod">
        <pc:chgData name="Isai Fararoni Ramírez" userId="c097e92a-e3d2-4690-a84e-7377fe7461ff" providerId="ADAL" clId="{D6DE1F4D-0732-44D1-8596-02B2D371249E}" dt="2024-05-12T22:10:33.355" v="604" actId="14100"/>
        <pc:sldMkLst>
          <pc:docMk/>
          <pc:sldMk cId="919001024" sldId="344"/>
        </pc:sldMkLst>
        <pc:spChg chg="del">
          <ac:chgData name="Isai Fararoni Ramírez" userId="c097e92a-e3d2-4690-a84e-7377fe7461ff" providerId="ADAL" clId="{D6DE1F4D-0732-44D1-8596-02B2D371249E}" dt="2024-05-12T22:09:38.938" v="595" actId="478"/>
          <ac:spMkLst>
            <pc:docMk/>
            <pc:sldMk cId="919001024" sldId="344"/>
            <ac:spMk id="3" creationId="{7033F4CC-D4CC-CE3E-0CC7-ADCD7AE0201B}"/>
          </ac:spMkLst>
        </pc:spChg>
        <pc:spChg chg="add mod">
          <ac:chgData name="Isai Fararoni Ramírez" userId="c097e92a-e3d2-4690-a84e-7377fe7461ff" providerId="ADAL" clId="{D6DE1F4D-0732-44D1-8596-02B2D371249E}" dt="2024-05-12T22:09:39.318" v="596"/>
          <ac:spMkLst>
            <pc:docMk/>
            <pc:sldMk cId="919001024" sldId="344"/>
            <ac:spMk id="4" creationId="{653C9BAE-74FB-59A1-39B9-E5BC0860BD15}"/>
          </ac:spMkLst>
        </pc:spChg>
        <pc:spChg chg="mod">
          <ac:chgData name="Isai Fararoni Ramírez" userId="c097e92a-e3d2-4690-a84e-7377fe7461ff" providerId="ADAL" clId="{D6DE1F4D-0732-44D1-8596-02B2D371249E}" dt="2024-05-12T22:10:33.355" v="604" actId="14100"/>
          <ac:spMkLst>
            <pc:docMk/>
            <pc:sldMk cId="919001024" sldId="344"/>
            <ac:spMk id="5" creationId="{2AF56CE6-274C-4AAD-ECDE-5C06F7EA4F79}"/>
          </ac:spMkLst>
        </pc:spChg>
        <pc:picChg chg="add mod">
          <ac:chgData name="Isai Fararoni Ramírez" userId="c097e92a-e3d2-4690-a84e-7377fe7461ff" providerId="ADAL" clId="{D6DE1F4D-0732-44D1-8596-02B2D371249E}" dt="2024-05-12T22:10:30.872" v="603" actId="1076"/>
          <ac:picMkLst>
            <pc:docMk/>
            <pc:sldMk cId="919001024" sldId="344"/>
            <ac:picMk id="7" creationId="{73B53D1B-3F9E-630F-DBA6-2790D2F71C7E}"/>
          </ac:picMkLst>
        </pc:picChg>
        <pc:picChg chg="del">
          <ac:chgData name="Isai Fararoni Ramírez" userId="c097e92a-e3d2-4690-a84e-7377fe7461ff" providerId="ADAL" clId="{D6DE1F4D-0732-44D1-8596-02B2D371249E}" dt="2024-05-12T22:10:15.489" v="601" actId="478"/>
          <ac:picMkLst>
            <pc:docMk/>
            <pc:sldMk cId="919001024" sldId="344"/>
            <ac:picMk id="8" creationId="{34F8D437-05CE-95FF-F210-1737BCF9564A}"/>
          </ac:picMkLst>
        </pc:picChg>
      </pc:sldChg>
      <pc:sldChg chg="addSp delSp modSp add mod">
        <pc:chgData name="Isai Fararoni Ramírez" userId="c097e92a-e3d2-4690-a84e-7377fe7461ff" providerId="ADAL" clId="{D6DE1F4D-0732-44D1-8596-02B2D371249E}" dt="2024-05-12T22:12:54.645" v="636" actId="14100"/>
        <pc:sldMkLst>
          <pc:docMk/>
          <pc:sldMk cId="780928777" sldId="345"/>
        </pc:sldMkLst>
        <pc:spChg chg="mod">
          <ac:chgData name="Isai Fararoni Ramírez" userId="c097e92a-e3d2-4690-a84e-7377fe7461ff" providerId="ADAL" clId="{D6DE1F4D-0732-44D1-8596-02B2D371249E}" dt="2024-05-12T22:11:24.210" v="618" actId="20577"/>
          <ac:spMkLst>
            <pc:docMk/>
            <pc:sldMk cId="780928777" sldId="345"/>
            <ac:spMk id="4" creationId="{653C9BAE-74FB-59A1-39B9-E5BC0860BD15}"/>
          </ac:spMkLst>
        </pc:spChg>
        <pc:spChg chg="mod">
          <ac:chgData name="Isai Fararoni Ramírez" userId="c097e92a-e3d2-4690-a84e-7377fe7461ff" providerId="ADAL" clId="{D6DE1F4D-0732-44D1-8596-02B2D371249E}" dt="2024-05-12T22:12:54.645" v="636" actId="14100"/>
          <ac:spMkLst>
            <pc:docMk/>
            <pc:sldMk cId="780928777" sldId="345"/>
            <ac:spMk id="5" creationId="{2AF56CE6-274C-4AAD-ECDE-5C06F7EA4F79}"/>
          </ac:spMkLst>
        </pc:spChg>
        <pc:picChg chg="add mod">
          <ac:chgData name="Isai Fararoni Ramírez" userId="c097e92a-e3d2-4690-a84e-7377fe7461ff" providerId="ADAL" clId="{D6DE1F4D-0732-44D1-8596-02B2D371249E}" dt="2024-05-12T22:12:51.468" v="635" actId="1076"/>
          <ac:picMkLst>
            <pc:docMk/>
            <pc:sldMk cId="780928777" sldId="345"/>
            <ac:picMk id="6" creationId="{2BEAD2BB-F04D-0C92-7DAE-F1C67AF4D1E7}"/>
          </ac:picMkLst>
        </pc:picChg>
        <pc:picChg chg="del">
          <ac:chgData name="Isai Fararoni Ramírez" userId="c097e92a-e3d2-4690-a84e-7377fe7461ff" providerId="ADAL" clId="{D6DE1F4D-0732-44D1-8596-02B2D371249E}" dt="2024-05-12T22:11:26.100" v="619" actId="478"/>
          <ac:picMkLst>
            <pc:docMk/>
            <pc:sldMk cId="780928777" sldId="345"/>
            <ac:picMk id="7" creationId="{73B53D1B-3F9E-630F-DBA6-2790D2F71C7E}"/>
          </ac:picMkLst>
        </pc:picChg>
      </pc:sldChg>
      <pc:sldChg chg="addSp delSp modSp add mod">
        <pc:chgData name="Isai Fararoni Ramírez" userId="c097e92a-e3d2-4690-a84e-7377fe7461ff" providerId="ADAL" clId="{D6DE1F4D-0732-44D1-8596-02B2D371249E}" dt="2024-05-12T22:14:48.348" v="694" actId="1076"/>
        <pc:sldMkLst>
          <pc:docMk/>
          <pc:sldMk cId="2358955596" sldId="346"/>
        </pc:sldMkLst>
        <pc:spChg chg="mod">
          <ac:chgData name="Isai Fararoni Ramírez" userId="c097e92a-e3d2-4690-a84e-7377fe7461ff" providerId="ADAL" clId="{D6DE1F4D-0732-44D1-8596-02B2D371249E}" dt="2024-05-12T22:14:20.355" v="688" actId="20577"/>
          <ac:spMkLst>
            <pc:docMk/>
            <pc:sldMk cId="2358955596" sldId="346"/>
            <ac:spMk id="4" creationId="{653C9BAE-74FB-59A1-39B9-E5BC0860BD15}"/>
          </ac:spMkLst>
        </pc:spChg>
        <pc:spChg chg="del">
          <ac:chgData name="Isai Fararoni Ramírez" userId="c097e92a-e3d2-4690-a84e-7377fe7461ff" providerId="ADAL" clId="{D6DE1F4D-0732-44D1-8596-02B2D371249E}" dt="2024-05-12T22:14:25.288" v="689" actId="478"/>
          <ac:spMkLst>
            <pc:docMk/>
            <pc:sldMk cId="2358955596" sldId="346"/>
            <ac:spMk id="5" creationId="{2AF56CE6-274C-4AAD-ECDE-5C06F7EA4F79}"/>
          </ac:spMkLst>
        </pc:spChg>
        <pc:picChg chg="del">
          <ac:chgData name="Isai Fararoni Ramírez" userId="c097e92a-e3d2-4690-a84e-7377fe7461ff" providerId="ADAL" clId="{D6DE1F4D-0732-44D1-8596-02B2D371249E}" dt="2024-05-12T22:14:25.736" v="690" actId="478"/>
          <ac:picMkLst>
            <pc:docMk/>
            <pc:sldMk cId="2358955596" sldId="346"/>
            <ac:picMk id="6" creationId="{2BEAD2BB-F04D-0C92-7DAE-F1C67AF4D1E7}"/>
          </ac:picMkLst>
        </pc:picChg>
        <pc:picChg chg="add mod">
          <ac:chgData name="Isai Fararoni Ramírez" userId="c097e92a-e3d2-4690-a84e-7377fe7461ff" providerId="ADAL" clId="{D6DE1F4D-0732-44D1-8596-02B2D371249E}" dt="2024-05-12T22:14:48.348" v="694" actId="1076"/>
          <ac:picMkLst>
            <pc:docMk/>
            <pc:sldMk cId="2358955596" sldId="346"/>
            <ac:picMk id="7" creationId="{0E53F1A2-C96E-6510-91A9-C07E82C8652B}"/>
          </ac:picMkLst>
        </pc:picChg>
      </pc:sldChg>
      <pc:sldChg chg="addSp delSp modSp add mod">
        <pc:chgData name="Isai Fararoni Ramírez" userId="c097e92a-e3d2-4690-a84e-7377fe7461ff" providerId="ADAL" clId="{D6DE1F4D-0732-44D1-8596-02B2D371249E}" dt="2024-05-12T22:19:31.360" v="724" actId="207"/>
        <pc:sldMkLst>
          <pc:docMk/>
          <pc:sldMk cId="1903440936" sldId="347"/>
        </pc:sldMkLst>
        <pc:spChg chg="mod">
          <ac:chgData name="Isai Fararoni Ramírez" userId="c097e92a-e3d2-4690-a84e-7377fe7461ff" providerId="ADAL" clId="{D6DE1F4D-0732-44D1-8596-02B2D371249E}" dt="2024-05-12T22:17:40.617" v="703" actId="6549"/>
          <ac:spMkLst>
            <pc:docMk/>
            <pc:sldMk cId="1903440936" sldId="347"/>
            <ac:spMk id="4" creationId="{653C9BAE-74FB-59A1-39B9-E5BC0860BD15}"/>
          </ac:spMkLst>
        </pc:spChg>
        <pc:spChg chg="add mod">
          <ac:chgData name="Isai Fararoni Ramírez" userId="c097e92a-e3d2-4690-a84e-7377fe7461ff" providerId="ADAL" clId="{D6DE1F4D-0732-44D1-8596-02B2D371249E}" dt="2024-05-12T22:19:31.360" v="724" actId="207"/>
          <ac:spMkLst>
            <pc:docMk/>
            <pc:sldMk cId="1903440936" sldId="347"/>
            <ac:spMk id="5" creationId="{0BD724D6-3A8E-5F36-C459-4BDBD51BD9A2}"/>
          </ac:spMkLst>
        </pc:spChg>
        <pc:picChg chg="del">
          <ac:chgData name="Isai Fararoni Ramírez" userId="c097e92a-e3d2-4690-a84e-7377fe7461ff" providerId="ADAL" clId="{D6DE1F4D-0732-44D1-8596-02B2D371249E}" dt="2024-05-12T22:17:36.217" v="697" actId="478"/>
          <ac:picMkLst>
            <pc:docMk/>
            <pc:sldMk cId="1903440936" sldId="347"/>
            <ac:picMk id="7" creationId="{0E53F1A2-C96E-6510-91A9-C07E82C8652B}"/>
          </ac:picMkLst>
        </pc:picChg>
      </pc:sldChg>
      <pc:sldChg chg="modSp add mod">
        <pc:chgData name="Isai Fararoni Ramírez" userId="c097e92a-e3d2-4690-a84e-7377fe7461ff" providerId="ADAL" clId="{D6DE1F4D-0732-44D1-8596-02B2D371249E}" dt="2024-05-12T22:25:18.952" v="764" actId="12"/>
        <pc:sldMkLst>
          <pc:docMk/>
          <pc:sldMk cId="1819145270" sldId="348"/>
        </pc:sldMkLst>
        <pc:spChg chg="mod">
          <ac:chgData name="Isai Fararoni Ramírez" userId="c097e92a-e3d2-4690-a84e-7377fe7461ff" providerId="ADAL" clId="{D6DE1F4D-0732-44D1-8596-02B2D371249E}" dt="2024-05-12T22:22:11.846" v="746" actId="20577"/>
          <ac:spMkLst>
            <pc:docMk/>
            <pc:sldMk cId="1819145270" sldId="348"/>
            <ac:spMk id="4" creationId="{653C9BAE-74FB-59A1-39B9-E5BC0860BD15}"/>
          </ac:spMkLst>
        </pc:spChg>
        <pc:spChg chg="mod">
          <ac:chgData name="Isai Fararoni Ramírez" userId="c097e92a-e3d2-4690-a84e-7377fe7461ff" providerId="ADAL" clId="{D6DE1F4D-0732-44D1-8596-02B2D371249E}" dt="2024-05-12T22:25:18.952" v="764" actId="12"/>
          <ac:spMkLst>
            <pc:docMk/>
            <pc:sldMk cId="1819145270" sldId="348"/>
            <ac:spMk id="5" creationId="{0BD724D6-3A8E-5F36-C459-4BDBD51BD9A2}"/>
          </ac:spMkLst>
        </pc:spChg>
      </pc:sldChg>
      <pc:sldChg chg="modSp add mod">
        <pc:chgData name="Isai Fararoni Ramírez" userId="c097e92a-e3d2-4690-a84e-7377fe7461ff" providerId="ADAL" clId="{D6DE1F4D-0732-44D1-8596-02B2D371249E}" dt="2024-05-12T22:29:05.359" v="799" actId="6549"/>
        <pc:sldMkLst>
          <pc:docMk/>
          <pc:sldMk cId="1971871068" sldId="349"/>
        </pc:sldMkLst>
        <pc:spChg chg="mod">
          <ac:chgData name="Isai Fararoni Ramírez" userId="c097e92a-e3d2-4690-a84e-7377fe7461ff" providerId="ADAL" clId="{D6DE1F4D-0732-44D1-8596-02B2D371249E}" dt="2024-05-12T22:25:56.192" v="766"/>
          <ac:spMkLst>
            <pc:docMk/>
            <pc:sldMk cId="1971871068" sldId="349"/>
            <ac:spMk id="4" creationId="{653C9BAE-74FB-59A1-39B9-E5BC0860BD15}"/>
          </ac:spMkLst>
        </pc:spChg>
        <pc:spChg chg="mod">
          <ac:chgData name="Isai Fararoni Ramírez" userId="c097e92a-e3d2-4690-a84e-7377fe7461ff" providerId="ADAL" clId="{D6DE1F4D-0732-44D1-8596-02B2D371249E}" dt="2024-05-12T22:29:05.359" v="799" actId="6549"/>
          <ac:spMkLst>
            <pc:docMk/>
            <pc:sldMk cId="1971871068" sldId="349"/>
            <ac:spMk id="5" creationId="{0BD724D6-3A8E-5F36-C459-4BDBD51BD9A2}"/>
          </ac:spMkLst>
        </pc:spChg>
      </pc:sldChg>
      <pc:sldChg chg="addSp modSp add mod">
        <pc:chgData name="Isai Fararoni Ramírez" userId="c097e92a-e3d2-4690-a84e-7377fe7461ff" providerId="ADAL" clId="{D6DE1F4D-0732-44D1-8596-02B2D371249E}" dt="2024-05-12T22:33:26.557" v="865" actId="1076"/>
        <pc:sldMkLst>
          <pc:docMk/>
          <pc:sldMk cId="1165764570" sldId="350"/>
        </pc:sldMkLst>
        <pc:spChg chg="mod">
          <ac:chgData name="Isai Fararoni Ramírez" userId="c097e92a-e3d2-4690-a84e-7377fe7461ff" providerId="ADAL" clId="{D6DE1F4D-0732-44D1-8596-02B2D371249E}" dt="2024-05-12T22:29:36.564" v="821" actId="20577"/>
          <ac:spMkLst>
            <pc:docMk/>
            <pc:sldMk cId="1165764570" sldId="350"/>
            <ac:spMk id="4" creationId="{653C9BAE-74FB-59A1-39B9-E5BC0860BD15}"/>
          </ac:spMkLst>
        </pc:spChg>
        <pc:spChg chg="mod">
          <ac:chgData name="Isai Fararoni Ramírez" userId="c097e92a-e3d2-4690-a84e-7377fe7461ff" providerId="ADAL" clId="{D6DE1F4D-0732-44D1-8596-02B2D371249E}" dt="2024-05-12T22:33:22.419" v="864" actId="404"/>
          <ac:spMkLst>
            <pc:docMk/>
            <pc:sldMk cId="1165764570" sldId="350"/>
            <ac:spMk id="5" creationId="{0BD724D6-3A8E-5F36-C459-4BDBD51BD9A2}"/>
          </ac:spMkLst>
        </pc:spChg>
        <pc:picChg chg="add mod">
          <ac:chgData name="Isai Fararoni Ramírez" userId="c097e92a-e3d2-4690-a84e-7377fe7461ff" providerId="ADAL" clId="{D6DE1F4D-0732-44D1-8596-02B2D371249E}" dt="2024-05-12T22:33:26.557" v="865" actId="1076"/>
          <ac:picMkLst>
            <pc:docMk/>
            <pc:sldMk cId="1165764570" sldId="350"/>
            <ac:picMk id="6" creationId="{03CF75B4-1FEA-A41A-9688-CBFC6A1EF66E}"/>
          </ac:picMkLst>
        </pc:picChg>
      </pc:sldChg>
      <pc:sldChg chg="addSp delSp modSp add mod modNotesTx">
        <pc:chgData name="Isai Fararoni Ramírez" userId="c097e92a-e3d2-4690-a84e-7377fe7461ff" providerId="ADAL" clId="{D6DE1F4D-0732-44D1-8596-02B2D371249E}" dt="2024-05-12T22:41:50.349" v="974" actId="20577"/>
        <pc:sldMkLst>
          <pc:docMk/>
          <pc:sldMk cId="3020169635" sldId="351"/>
        </pc:sldMkLst>
        <pc:spChg chg="mod">
          <ac:chgData name="Isai Fararoni Ramírez" userId="c097e92a-e3d2-4690-a84e-7377fe7461ff" providerId="ADAL" clId="{D6DE1F4D-0732-44D1-8596-02B2D371249E}" dt="2024-05-12T22:35:08.780" v="903" actId="20577"/>
          <ac:spMkLst>
            <pc:docMk/>
            <pc:sldMk cId="3020169635" sldId="351"/>
            <ac:spMk id="4" creationId="{653C9BAE-74FB-59A1-39B9-E5BC0860BD15}"/>
          </ac:spMkLst>
        </pc:spChg>
        <pc:spChg chg="del">
          <ac:chgData name="Isai Fararoni Ramírez" userId="c097e92a-e3d2-4690-a84e-7377fe7461ff" providerId="ADAL" clId="{D6DE1F4D-0732-44D1-8596-02B2D371249E}" dt="2024-05-12T22:35:14.645" v="904" actId="478"/>
          <ac:spMkLst>
            <pc:docMk/>
            <pc:sldMk cId="3020169635" sldId="351"/>
            <ac:spMk id="5" creationId="{0BD724D6-3A8E-5F36-C459-4BDBD51BD9A2}"/>
          </ac:spMkLst>
        </pc:spChg>
        <pc:picChg chg="del">
          <ac:chgData name="Isai Fararoni Ramírez" userId="c097e92a-e3d2-4690-a84e-7377fe7461ff" providerId="ADAL" clId="{D6DE1F4D-0732-44D1-8596-02B2D371249E}" dt="2024-05-12T22:35:15.008" v="905" actId="478"/>
          <ac:picMkLst>
            <pc:docMk/>
            <pc:sldMk cId="3020169635" sldId="351"/>
            <ac:picMk id="6" creationId="{03CF75B4-1FEA-A41A-9688-CBFC6A1EF66E}"/>
          </ac:picMkLst>
        </pc:picChg>
        <pc:picChg chg="add mod">
          <ac:chgData name="Isai Fararoni Ramírez" userId="c097e92a-e3d2-4690-a84e-7377fe7461ff" providerId="ADAL" clId="{D6DE1F4D-0732-44D1-8596-02B2D371249E}" dt="2024-05-12T22:35:55.701" v="911" actId="1076"/>
          <ac:picMkLst>
            <pc:docMk/>
            <pc:sldMk cId="3020169635" sldId="351"/>
            <ac:picMk id="7" creationId="{79E96B57-437E-80D1-1A26-C690D5559863}"/>
          </ac:picMkLst>
        </pc:picChg>
      </pc:sldChg>
      <pc:sldChg chg="addSp delSp modSp add mod modNotesTx">
        <pc:chgData name="Isai Fararoni Ramírez" userId="c097e92a-e3d2-4690-a84e-7377fe7461ff" providerId="ADAL" clId="{D6DE1F4D-0732-44D1-8596-02B2D371249E}" dt="2024-05-12T22:48:59.305" v="1036" actId="6549"/>
        <pc:sldMkLst>
          <pc:docMk/>
          <pc:sldMk cId="570867089" sldId="352"/>
        </pc:sldMkLst>
        <pc:spChg chg="mod">
          <ac:chgData name="Isai Fararoni Ramírez" userId="c097e92a-e3d2-4690-a84e-7377fe7461ff" providerId="ADAL" clId="{D6DE1F4D-0732-44D1-8596-02B2D371249E}" dt="2024-05-12T22:46:59.107" v="1004" actId="207"/>
          <ac:spMkLst>
            <pc:docMk/>
            <pc:sldMk cId="570867089" sldId="352"/>
            <ac:spMk id="4" creationId="{653C9BAE-74FB-59A1-39B9-E5BC0860BD15}"/>
          </ac:spMkLst>
        </pc:spChg>
        <pc:picChg chg="add mod">
          <ac:chgData name="Isai Fararoni Ramírez" userId="c097e92a-e3d2-4690-a84e-7377fe7461ff" providerId="ADAL" clId="{D6DE1F4D-0732-44D1-8596-02B2D371249E}" dt="2024-05-12T22:45:51.724" v="1002" actId="1076"/>
          <ac:picMkLst>
            <pc:docMk/>
            <pc:sldMk cId="570867089" sldId="352"/>
            <ac:picMk id="5" creationId="{4D8E8338-7D5C-C72B-0AF5-0D7C2D0526AE}"/>
          </ac:picMkLst>
        </pc:picChg>
        <pc:picChg chg="del">
          <ac:chgData name="Isai Fararoni Ramírez" userId="c097e92a-e3d2-4690-a84e-7377fe7461ff" providerId="ADAL" clId="{D6DE1F4D-0732-44D1-8596-02B2D371249E}" dt="2024-05-12T22:45:14.808" v="999" actId="478"/>
          <ac:picMkLst>
            <pc:docMk/>
            <pc:sldMk cId="570867089" sldId="352"/>
            <ac:picMk id="7" creationId="{79E96B57-437E-80D1-1A26-C690D5559863}"/>
          </ac:picMkLst>
        </pc:picChg>
      </pc:sldChg>
      <pc:sldChg chg="addSp delSp modSp add mod modNotesTx">
        <pc:chgData name="Isai Fararoni Ramírez" userId="c097e92a-e3d2-4690-a84e-7377fe7461ff" providerId="ADAL" clId="{D6DE1F4D-0732-44D1-8596-02B2D371249E}" dt="2024-05-12T22:48:55.135" v="1035" actId="6549"/>
        <pc:sldMkLst>
          <pc:docMk/>
          <pc:sldMk cId="360435977" sldId="353"/>
        </pc:sldMkLst>
        <pc:spChg chg="mod">
          <ac:chgData name="Isai Fararoni Ramírez" userId="c097e92a-e3d2-4690-a84e-7377fe7461ff" providerId="ADAL" clId="{D6DE1F4D-0732-44D1-8596-02B2D371249E}" dt="2024-05-12T22:48:01.804" v="1031" actId="20577"/>
          <ac:spMkLst>
            <pc:docMk/>
            <pc:sldMk cId="360435977" sldId="353"/>
            <ac:spMk id="4" creationId="{653C9BAE-74FB-59A1-39B9-E5BC0860BD15}"/>
          </ac:spMkLst>
        </pc:spChg>
        <pc:picChg chg="del">
          <ac:chgData name="Isai Fararoni Ramírez" userId="c097e92a-e3d2-4690-a84e-7377fe7461ff" providerId="ADAL" clId="{D6DE1F4D-0732-44D1-8596-02B2D371249E}" dt="2024-05-12T22:48:03.944" v="1032" actId="478"/>
          <ac:picMkLst>
            <pc:docMk/>
            <pc:sldMk cId="360435977" sldId="353"/>
            <ac:picMk id="5" creationId="{4D8E8338-7D5C-C72B-0AF5-0D7C2D0526AE}"/>
          </ac:picMkLst>
        </pc:picChg>
        <pc:picChg chg="add mod">
          <ac:chgData name="Isai Fararoni Ramírez" userId="c097e92a-e3d2-4690-a84e-7377fe7461ff" providerId="ADAL" clId="{D6DE1F4D-0732-44D1-8596-02B2D371249E}" dt="2024-05-12T22:48:48.105" v="1034" actId="1076"/>
          <ac:picMkLst>
            <pc:docMk/>
            <pc:sldMk cId="360435977" sldId="353"/>
            <ac:picMk id="6" creationId="{506686AE-E8D0-EDB7-3A1C-CDF06791E73C}"/>
          </ac:picMkLst>
        </pc:picChg>
      </pc:sldChg>
      <pc:sldChg chg="addSp delSp modSp new mod modClrScheme chgLayout">
        <pc:chgData name="Isai Fararoni Ramírez" userId="c097e92a-e3d2-4690-a84e-7377fe7461ff" providerId="ADAL" clId="{D6DE1F4D-0732-44D1-8596-02B2D371249E}" dt="2024-05-13T01:39:45.500" v="1837" actId="1076"/>
        <pc:sldMkLst>
          <pc:docMk/>
          <pc:sldMk cId="3306792565" sldId="354"/>
        </pc:sldMkLst>
        <pc:spChg chg="add mod">
          <ac:chgData name="Isai Fararoni Ramírez" userId="c097e92a-e3d2-4690-a84e-7377fe7461ff" providerId="ADAL" clId="{D6DE1F4D-0732-44D1-8596-02B2D371249E}" dt="2024-05-13T00:39:11.361" v="1221"/>
          <ac:spMkLst>
            <pc:docMk/>
            <pc:sldMk cId="3306792565" sldId="354"/>
            <ac:spMk id="2" creationId="{FF661470-EF32-F5A7-3BAC-09D3F1E274F2}"/>
          </ac:spMkLst>
        </pc:spChg>
        <pc:spChg chg="add mod">
          <ac:chgData name="Isai Fararoni Ramírez" userId="c097e92a-e3d2-4690-a84e-7377fe7461ff" providerId="ADAL" clId="{D6DE1F4D-0732-44D1-8596-02B2D371249E}" dt="2024-05-13T01:39:42.623" v="1836" actId="5793"/>
          <ac:spMkLst>
            <pc:docMk/>
            <pc:sldMk cId="3306792565" sldId="354"/>
            <ac:spMk id="3" creationId="{3B80E99C-3B6B-5021-F842-DA9475AFCF7E}"/>
          </ac:spMkLst>
        </pc:spChg>
        <pc:spChg chg="add del mod">
          <ac:chgData name="Isai Fararoni Ramírez" userId="c097e92a-e3d2-4690-a84e-7377fe7461ff" providerId="ADAL" clId="{D6DE1F4D-0732-44D1-8596-02B2D371249E}" dt="2024-05-13T00:48:29.289" v="1256" actId="478"/>
          <ac:spMkLst>
            <pc:docMk/>
            <pc:sldMk cId="3306792565" sldId="354"/>
            <ac:spMk id="6" creationId="{67817233-2335-EE4B-B0E9-373AD0D86482}"/>
          </ac:spMkLst>
        </pc:spChg>
        <pc:picChg chg="add del mod">
          <ac:chgData name="Isai Fararoni Ramírez" userId="c097e92a-e3d2-4690-a84e-7377fe7461ff" providerId="ADAL" clId="{D6DE1F4D-0732-44D1-8596-02B2D371249E}" dt="2024-05-13T00:39:59.945" v="1233" actId="21"/>
          <ac:picMkLst>
            <pc:docMk/>
            <pc:sldMk cId="3306792565" sldId="354"/>
            <ac:picMk id="4" creationId="{EBCB57D1-CDE6-D899-7BF3-C5B1F4FC5208}"/>
          </ac:picMkLst>
        </pc:picChg>
        <pc:picChg chg="add mod">
          <ac:chgData name="Isai Fararoni Ramírez" userId="c097e92a-e3d2-4690-a84e-7377fe7461ff" providerId="ADAL" clId="{D6DE1F4D-0732-44D1-8596-02B2D371249E}" dt="2024-05-13T01:39:45.500" v="1837" actId="1076"/>
          <ac:picMkLst>
            <pc:docMk/>
            <pc:sldMk cId="3306792565" sldId="354"/>
            <ac:picMk id="17" creationId="{EBCB57D1-CDE6-D899-7BF3-C5B1F4FC5208}"/>
          </ac:picMkLst>
        </pc:picChg>
      </pc:sldChg>
      <pc:sldChg chg="addSp modSp new del mod">
        <pc:chgData name="Isai Fararoni Ramírez" userId="c097e92a-e3d2-4690-a84e-7377fe7461ff" providerId="ADAL" clId="{D6DE1F4D-0732-44D1-8596-02B2D371249E}" dt="2024-05-13T07:20:51.616" v="2635" actId="47"/>
        <pc:sldMkLst>
          <pc:docMk/>
          <pc:sldMk cId="3671118126" sldId="355"/>
        </pc:sldMkLst>
        <pc:spChg chg="add mod">
          <ac:chgData name="Isai Fararoni Ramírez" userId="c097e92a-e3d2-4690-a84e-7377fe7461ff" providerId="ADAL" clId="{D6DE1F4D-0732-44D1-8596-02B2D371249E}" dt="2024-05-13T02:15:54.934" v="2217" actId="6549"/>
          <ac:spMkLst>
            <pc:docMk/>
            <pc:sldMk cId="3671118126" sldId="355"/>
            <ac:spMk id="3" creationId="{3002405D-B2C2-2EB9-7049-725697B431C5}"/>
          </ac:spMkLst>
        </pc:spChg>
      </pc:sldChg>
      <pc:sldChg chg="new del ord">
        <pc:chgData name="Isai Fararoni Ramírez" userId="c097e92a-e3d2-4690-a84e-7377fe7461ff" providerId="ADAL" clId="{D6DE1F4D-0732-44D1-8596-02B2D371249E}" dt="2024-05-13T10:45:37.985" v="2669" actId="47"/>
        <pc:sldMkLst>
          <pc:docMk/>
          <pc:sldMk cId="3041967278" sldId="356"/>
        </pc:sldMkLst>
      </pc:sldChg>
      <pc:sldChg chg="new del">
        <pc:chgData name="Isai Fararoni Ramírez" userId="c097e92a-e3d2-4690-a84e-7377fe7461ff" providerId="ADAL" clId="{D6DE1F4D-0732-44D1-8596-02B2D371249E}" dt="2024-05-13T10:45:57.869" v="2671" actId="47"/>
        <pc:sldMkLst>
          <pc:docMk/>
          <pc:sldMk cId="2694532592" sldId="357"/>
        </pc:sldMkLst>
      </pc:sldChg>
      <pc:sldChg chg="modSp add mod modNotesTx">
        <pc:chgData name="Isai Fararoni Ramírez" userId="c097e92a-e3d2-4690-a84e-7377fe7461ff" providerId="ADAL" clId="{D6DE1F4D-0732-44D1-8596-02B2D371249E}" dt="2024-05-13T05:09:17.849" v="2565" actId="20577"/>
        <pc:sldMkLst>
          <pc:docMk/>
          <pc:sldMk cId="3312132794" sldId="358"/>
        </pc:sldMkLst>
        <pc:spChg chg="mod">
          <ac:chgData name="Isai Fararoni Ramírez" userId="c097e92a-e3d2-4690-a84e-7377fe7461ff" providerId="ADAL" clId="{D6DE1F4D-0732-44D1-8596-02B2D371249E}" dt="2024-05-13T05:09:17.849" v="2565" actId="20577"/>
          <ac:spMkLst>
            <pc:docMk/>
            <pc:sldMk cId="3312132794" sldId="358"/>
            <ac:spMk id="7" creationId="{5BF0EA4F-663D-BB79-03E6-05684EDF5B7B}"/>
          </ac:spMkLst>
        </pc:spChg>
      </pc:sldChg>
      <pc:sldChg chg="addSp delSp modSp new mod">
        <pc:chgData name="Isai Fararoni Ramírez" userId="c097e92a-e3d2-4690-a84e-7377fe7461ff" providerId="ADAL" clId="{D6DE1F4D-0732-44D1-8596-02B2D371249E}" dt="2024-05-12T22:56:59.676" v="1060" actId="478"/>
        <pc:sldMkLst>
          <pc:docMk/>
          <pc:sldMk cId="1565774441" sldId="359"/>
        </pc:sldMkLst>
        <pc:spChg chg="del">
          <ac:chgData name="Isai Fararoni Ramírez" userId="c097e92a-e3d2-4690-a84e-7377fe7461ff" providerId="ADAL" clId="{D6DE1F4D-0732-44D1-8596-02B2D371249E}" dt="2024-05-12T22:55:25.026" v="1044" actId="478"/>
          <ac:spMkLst>
            <pc:docMk/>
            <pc:sldMk cId="1565774441" sldId="359"/>
            <ac:spMk id="2" creationId="{86FA9BF8-7F87-EC82-4A73-8959985F56AD}"/>
          </ac:spMkLst>
        </pc:spChg>
        <pc:spChg chg="add mod">
          <ac:chgData name="Isai Fararoni Ramírez" userId="c097e92a-e3d2-4690-a84e-7377fe7461ff" providerId="ADAL" clId="{D6DE1F4D-0732-44D1-8596-02B2D371249E}" dt="2024-05-12T22:56:49.696" v="1058" actId="14100"/>
          <ac:spMkLst>
            <pc:docMk/>
            <pc:sldMk cId="1565774441" sldId="359"/>
            <ac:spMk id="3" creationId="{F76D7F25-50A6-A8D9-FD3D-EA47418A4A81}"/>
          </ac:spMkLst>
        </pc:spChg>
        <pc:spChg chg="add mod">
          <ac:chgData name="Isai Fararoni Ramírez" userId="c097e92a-e3d2-4690-a84e-7377fe7461ff" providerId="ADAL" clId="{D6DE1F4D-0732-44D1-8596-02B2D371249E}" dt="2024-05-12T22:56:46.229" v="1057" actId="1076"/>
          <ac:spMkLst>
            <pc:docMk/>
            <pc:sldMk cId="1565774441" sldId="359"/>
            <ac:spMk id="4" creationId="{BF2C3C31-140F-453E-9668-C47622867570}"/>
          </ac:spMkLst>
        </pc:spChg>
        <pc:spChg chg="add mod">
          <ac:chgData name="Isai Fararoni Ramírez" userId="c097e92a-e3d2-4690-a84e-7377fe7461ff" providerId="ADAL" clId="{D6DE1F4D-0732-44D1-8596-02B2D371249E}" dt="2024-05-12T22:56:46.229" v="1057" actId="1076"/>
          <ac:spMkLst>
            <pc:docMk/>
            <pc:sldMk cId="1565774441" sldId="359"/>
            <ac:spMk id="5" creationId="{8397BED1-F717-E72C-83BA-074A2032D663}"/>
          </ac:spMkLst>
        </pc:spChg>
        <pc:spChg chg="add mod">
          <ac:chgData name="Isai Fararoni Ramírez" userId="c097e92a-e3d2-4690-a84e-7377fe7461ff" providerId="ADAL" clId="{D6DE1F4D-0732-44D1-8596-02B2D371249E}" dt="2024-05-12T22:56:46.229" v="1057" actId="1076"/>
          <ac:spMkLst>
            <pc:docMk/>
            <pc:sldMk cId="1565774441" sldId="359"/>
            <ac:spMk id="7" creationId="{B947D8B5-0279-4743-3150-AA8F48631032}"/>
          </ac:spMkLst>
        </pc:spChg>
        <pc:spChg chg="add del mod ord">
          <ac:chgData name="Isai Fararoni Ramírez" userId="c097e92a-e3d2-4690-a84e-7377fe7461ff" providerId="ADAL" clId="{D6DE1F4D-0732-44D1-8596-02B2D371249E}" dt="2024-05-12T22:56:59.676" v="1060" actId="478"/>
          <ac:spMkLst>
            <pc:docMk/>
            <pc:sldMk cId="1565774441" sldId="359"/>
            <ac:spMk id="9" creationId="{2C6F89B4-33BB-F1CF-59C1-0E6836956596}"/>
          </ac:spMkLst>
        </pc:spChg>
        <pc:picChg chg="add del mod">
          <ac:chgData name="Isai Fararoni Ramírez" userId="c097e92a-e3d2-4690-a84e-7377fe7461ff" providerId="ADAL" clId="{D6DE1F4D-0732-44D1-8596-02B2D371249E}" dt="2024-05-12T22:55:36.068" v="1046" actId="478"/>
          <ac:picMkLst>
            <pc:docMk/>
            <pc:sldMk cId="1565774441" sldId="359"/>
            <ac:picMk id="8" creationId="{90A1CBA5-4422-AE2D-0398-88228241ABC0}"/>
          </ac:picMkLst>
        </pc:picChg>
        <pc:cxnChg chg="add mod">
          <ac:chgData name="Isai Fararoni Ramírez" userId="c097e92a-e3d2-4690-a84e-7377fe7461ff" providerId="ADAL" clId="{D6DE1F4D-0732-44D1-8596-02B2D371249E}" dt="2024-05-12T22:56:46.229" v="1057" actId="1076"/>
          <ac:cxnSpMkLst>
            <pc:docMk/>
            <pc:sldMk cId="1565774441" sldId="359"/>
            <ac:cxnSpMk id="6" creationId="{1C893E9D-FA65-54FC-F60F-581998C23BF5}"/>
          </ac:cxnSpMkLst>
        </pc:cxnChg>
      </pc:sldChg>
      <pc:sldChg chg="addSp delSp modSp add mod ord">
        <pc:chgData name="Isai Fararoni Ramírez" userId="c097e92a-e3d2-4690-a84e-7377fe7461ff" providerId="ADAL" clId="{D6DE1F4D-0732-44D1-8596-02B2D371249E}" dt="2024-05-13T01:20:20.766" v="1583" actId="1076"/>
        <pc:sldMkLst>
          <pc:docMk/>
          <pc:sldMk cId="2409535108" sldId="360"/>
        </pc:sldMkLst>
        <pc:spChg chg="add del mod">
          <ac:chgData name="Isai Fararoni Ramírez" userId="c097e92a-e3d2-4690-a84e-7377fe7461ff" providerId="ADAL" clId="{D6DE1F4D-0732-44D1-8596-02B2D371249E}" dt="2024-05-13T01:07:01.017" v="1387" actId="478"/>
          <ac:spMkLst>
            <pc:docMk/>
            <pc:sldMk cId="2409535108" sldId="360"/>
            <ac:spMk id="5" creationId="{7763D2B3-A848-02C5-BC4B-8E31995153D9}"/>
          </ac:spMkLst>
        </pc:spChg>
        <pc:spChg chg="add del">
          <ac:chgData name="Isai Fararoni Ramírez" userId="c097e92a-e3d2-4690-a84e-7377fe7461ff" providerId="ADAL" clId="{D6DE1F4D-0732-44D1-8596-02B2D371249E}" dt="2024-05-13T00:48:35.022" v="1259" actId="478"/>
          <ac:spMkLst>
            <pc:docMk/>
            <pc:sldMk cId="2409535108" sldId="360"/>
            <ac:spMk id="6" creationId="{67817233-2335-EE4B-B0E9-373AD0D86482}"/>
          </ac:spMkLst>
        </pc:spChg>
        <pc:spChg chg="add mod">
          <ac:chgData name="Isai Fararoni Ramírez" userId="c097e92a-e3d2-4690-a84e-7377fe7461ff" providerId="ADAL" clId="{D6DE1F4D-0732-44D1-8596-02B2D371249E}" dt="2024-05-13T01:20:20.766" v="1583" actId="1076"/>
          <ac:spMkLst>
            <pc:docMk/>
            <pc:sldMk cId="2409535108" sldId="360"/>
            <ac:spMk id="8" creationId="{95767D70-E3CF-87D8-D0FC-403EDB9AD391}"/>
          </ac:spMkLst>
        </pc:spChg>
        <pc:spChg chg="add mod">
          <ac:chgData name="Isai Fararoni Ramírez" userId="c097e92a-e3d2-4690-a84e-7377fe7461ff" providerId="ADAL" clId="{D6DE1F4D-0732-44D1-8596-02B2D371249E}" dt="2024-05-13T01:20:17.562" v="1582" actId="1076"/>
          <ac:spMkLst>
            <pc:docMk/>
            <pc:sldMk cId="2409535108" sldId="360"/>
            <ac:spMk id="10" creationId="{6A536AD0-013C-1D3F-65A9-62E4034A2456}"/>
          </ac:spMkLst>
        </pc:spChg>
        <pc:spChg chg="add mod ord">
          <ac:chgData name="Isai Fararoni Ramírez" userId="c097e92a-e3d2-4690-a84e-7377fe7461ff" providerId="ADAL" clId="{D6DE1F4D-0732-44D1-8596-02B2D371249E}" dt="2024-05-13T01:20:14.805" v="1581" actId="1076"/>
          <ac:spMkLst>
            <pc:docMk/>
            <pc:sldMk cId="2409535108" sldId="360"/>
            <ac:spMk id="14" creationId="{6E36BE69-84B7-E1AB-32FE-9AC769634CA1}"/>
          </ac:spMkLst>
        </pc:spChg>
        <pc:picChg chg="add del mod">
          <ac:chgData name="Isai Fararoni Ramírez" userId="c097e92a-e3d2-4690-a84e-7377fe7461ff" providerId="ADAL" clId="{D6DE1F4D-0732-44D1-8596-02B2D371249E}" dt="2024-05-13T01:07:15.656" v="1390" actId="478"/>
          <ac:picMkLst>
            <pc:docMk/>
            <pc:sldMk cId="2409535108" sldId="360"/>
            <ac:picMk id="12" creationId="{D19BFB2C-E933-C8F8-A5DD-CE8B2E2640E6}"/>
          </ac:picMkLst>
        </pc:picChg>
        <pc:picChg chg="add del">
          <ac:chgData name="Isai Fararoni Ramírez" userId="c097e92a-e3d2-4690-a84e-7377fe7461ff" providerId="ADAL" clId="{D6DE1F4D-0732-44D1-8596-02B2D371249E}" dt="2024-05-13T00:48:48.736" v="1260" actId="478"/>
          <ac:picMkLst>
            <pc:docMk/>
            <pc:sldMk cId="2409535108" sldId="360"/>
            <ac:picMk id="17" creationId="{EBCB57D1-CDE6-D899-7BF3-C5B1F4FC5208}"/>
          </ac:picMkLst>
        </pc:picChg>
      </pc:sldChg>
      <pc:sldChg chg="modSp add mod ord">
        <pc:chgData name="Isai Fararoni Ramírez" userId="c097e92a-e3d2-4690-a84e-7377fe7461ff" providerId="ADAL" clId="{D6DE1F4D-0732-44D1-8596-02B2D371249E}" dt="2024-05-13T07:21:02.506" v="2640"/>
        <pc:sldMkLst>
          <pc:docMk/>
          <pc:sldMk cId="2080445249" sldId="361"/>
        </pc:sldMkLst>
        <pc:spChg chg="mod">
          <ac:chgData name="Isai Fararoni Ramírez" userId="c097e92a-e3d2-4690-a84e-7377fe7461ff" providerId="ADAL" clId="{D6DE1F4D-0732-44D1-8596-02B2D371249E}" dt="2024-05-13T01:42:18.809" v="1853" actId="20577"/>
          <ac:spMkLst>
            <pc:docMk/>
            <pc:sldMk cId="2080445249" sldId="361"/>
            <ac:spMk id="3" creationId="{3B80E99C-3B6B-5021-F842-DA9475AFCF7E}"/>
          </ac:spMkLst>
        </pc:spChg>
      </pc:sldChg>
      <pc:sldChg chg="add del">
        <pc:chgData name="Isai Fararoni Ramírez" userId="c097e92a-e3d2-4690-a84e-7377fe7461ff" providerId="ADAL" clId="{D6DE1F4D-0732-44D1-8596-02B2D371249E}" dt="2024-05-13T01:19:44.588" v="1580" actId="2696"/>
        <pc:sldMkLst>
          <pc:docMk/>
          <pc:sldMk cId="3416127216" sldId="362"/>
        </pc:sldMkLst>
      </pc:sldChg>
      <pc:sldChg chg="addSp delSp modSp add mod ord">
        <pc:chgData name="Isai Fararoni Ramírez" userId="c097e92a-e3d2-4690-a84e-7377fe7461ff" providerId="ADAL" clId="{D6DE1F4D-0732-44D1-8596-02B2D371249E}" dt="2024-05-13T07:20:17.146" v="2634"/>
        <pc:sldMkLst>
          <pc:docMk/>
          <pc:sldMk cId="2047543861" sldId="363"/>
        </pc:sldMkLst>
        <pc:spChg chg="add mod">
          <ac:chgData name="Isai Fararoni Ramírez" userId="c097e92a-e3d2-4690-a84e-7377fe7461ff" providerId="ADAL" clId="{D6DE1F4D-0732-44D1-8596-02B2D371249E}" dt="2024-05-13T01:17:09.864" v="1579" actId="1076"/>
          <ac:spMkLst>
            <pc:docMk/>
            <pc:sldMk cId="2047543861" sldId="363"/>
            <ac:spMk id="4" creationId="{B6A3C719-44E6-C3D0-0CF4-453658E7CA4E}"/>
          </ac:spMkLst>
        </pc:spChg>
        <pc:spChg chg="add mod">
          <ac:chgData name="Isai Fararoni Ramírez" userId="c097e92a-e3d2-4690-a84e-7377fe7461ff" providerId="ADAL" clId="{D6DE1F4D-0732-44D1-8596-02B2D371249E}" dt="2024-05-13T01:11:55.977" v="1509" actId="14100"/>
          <ac:spMkLst>
            <pc:docMk/>
            <pc:sldMk cId="2047543861" sldId="363"/>
            <ac:spMk id="5" creationId="{499AC5DB-A928-8EDA-D253-9847190A77A9}"/>
          </ac:spMkLst>
        </pc:spChg>
        <pc:spChg chg="add del mod">
          <ac:chgData name="Isai Fararoni Ramírez" userId="c097e92a-e3d2-4690-a84e-7377fe7461ff" providerId="ADAL" clId="{D6DE1F4D-0732-44D1-8596-02B2D371249E}" dt="2024-05-13T01:13:18.157" v="1513" actId="478"/>
          <ac:spMkLst>
            <pc:docMk/>
            <pc:sldMk cId="2047543861" sldId="363"/>
            <ac:spMk id="6" creationId="{A26B6E10-C49E-5C4B-DEEB-F4E0CF57431F}"/>
          </ac:spMkLst>
        </pc:spChg>
        <pc:spChg chg="add del mod">
          <ac:chgData name="Isai Fararoni Ramírez" userId="c097e92a-e3d2-4690-a84e-7377fe7461ff" providerId="ADAL" clId="{D6DE1F4D-0732-44D1-8596-02B2D371249E}" dt="2024-05-13T01:13:18.157" v="1513" actId="478"/>
          <ac:spMkLst>
            <pc:docMk/>
            <pc:sldMk cId="2047543861" sldId="363"/>
            <ac:spMk id="7" creationId="{0E322BC2-045F-3017-0C12-AAFFB68E831E}"/>
          </ac:spMkLst>
        </pc:spChg>
        <pc:spChg chg="mod">
          <ac:chgData name="Isai Fararoni Ramírez" userId="c097e92a-e3d2-4690-a84e-7377fe7461ff" providerId="ADAL" clId="{D6DE1F4D-0732-44D1-8596-02B2D371249E}" dt="2024-05-13T01:08:42.708" v="1411" actId="14100"/>
          <ac:spMkLst>
            <pc:docMk/>
            <pc:sldMk cId="2047543861" sldId="363"/>
            <ac:spMk id="8" creationId="{95767D70-E3CF-87D8-D0FC-403EDB9AD391}"/>
          </ac:spMkLst>
        </pc:spChg>
        <pc:spChg chg="add mod">
          <ac:chgData name="Isai Fararoni Ramírez" userId="c097e92a-e3d2-4690-a84e-7377fe7461ff" providerId="ADAL" clId="{D6DE1F4D-0732-44D1-8596-02B2D371249E}" dt="2024-05-13T01:17:09.864" v="1579" actId="1076"/>
          <ac:spMkLst>
            <pc:docMk/>
            <pc:sldMk cId="2047543861" sldId="363"/>
            <ac:spMk id="9" creationId="{D8C36DAC-A565-240E-34CA-134D53E28B1B}"/>
          </ac:spMkLst>
        </pc:spChg>
        <pc:spChg chg="mod">
          <ac:chgData name="Isai Fararoni Ramírez" userId="c097e92a-e3d2-4690-a84e-7377fe7461ff" providerId="ADAL" clId="{D6DE1F4D-0732-44D1-8596-02B2D371249E}" dt="2024-05-13T01:10:17.255" v="1438" actId="1076"/>
          <ac:spMkLst>
            <pc:docMk/>
            <pc:sldMk cId="2047543861" sldId="363"/>
            <ac:spMk id="10" creationId="{6A536AD0-013C-1D3F-65A9-62E4034A2456}"/>
          </ac:spMkLst>
        </pc:spChg>
        <pc:spChg chg="add mod">
          <ac:chgData name="Isai Fararoni Ramírez" userId="c097e92a-e3d2-4690-a84e-7377fe7461ff" providerId="ADAL" clId="{D6DE1F4D-0732-44D1-8596-02B2D371249E}" dt="2024-05-13T01:14:49.811" v="1543"/>
          <ac:spMkLst>
            <pc:docMk/>
            <pc:sldMk cId="2047543861" sldId="363"/>
            <ac:spMk id="11" creationId="{438BD894-D8B5-239E-2776-F5BD534D602E}"/>
          </ac:spMkLst>
        </pc:spChg>
        <pc:spChg chg="add mod">
          <ac:chgData name="Isai Fararoni Ramírez" userId="c097e92a-e3d2-4690-a84e-7377fe7461ff" providerId="ADAL" clId="{D6DE1F4D-0732-44D1-8596-02B2D371249E}" dt="2024-05-13T01:17:05.208" v="1578" actId="1076"/>
          <ac:spMkLst>
            <pc:docMk/>
            <pc:sldMk cId="2047543861" sldId="363"/>
            <ac:spMk id="12" creationId="{F1845554-C5AF-995E-1600-F06A26D9F686}"/>
          </ac:spMkLst>
        </pc:spChg>
        <pc:spChg chg="del">
          <ac:chgData name="Isai Fararoni Ramírez" userId="c097e92a-e3d2-4690-a84e-7377fe7461ff" providerId="ADAL" clId="{D6DE1F4D-0732-44D1-8596-02B2D371249E}" dt="2024-05-13T01:08:32.939" v="1394" actId="478"/>
          <ac:spMkLst>
            <pc:docMk/>
            <pc:sldMk cId="2047543861" sldId="363"/>
            <ac:spMk id="14" creationId="{6E36BE69-84B7-E1AB-32FE-9AC769634CA1}"/>
          </ac:spMkLst>
        </pc:spChg>
        <pc:spChg chg="add del">
          <ac:chgData name="Isai Fararoni Ramírez" userId="c097e92a-e3d2-4690-a84e-7377fe7461ff" providerId="ADAL" clId="{D6DE1F4D-0732-44D1-8596-02B2D371249E}" dt="2024-05-13T01:16:12.889" v="1559" actId="22"/>
          <ac:spMkLst>
            <pc:docMk/>
            <pc:sldMk cId="2047543861" sldId="363"/>
            <ac:spMk id="15" creationId="{B1BFF59F-11AC-DA30-5AF7-38184D2FE9BD}"/>
          </ac:spMkLst>
        </pc:spChg>
        <pc:spChg chg="add del">
          <ac:chgData name="Isai Fararoni Ramírez" userId="c097e92a-e3d2-4690-a84e-7377fe7461ff" providerId="ADAL" clId="{D6DE1F4D-0732-44D1-8596-02B2D371249E}" dt="2024-05-13T01:16:15.742" v="1561" actId="22"/>
          <ac:spMkLst>
            <pc:docMk/>
            <pc:sldMk cId="2047543861" sldId="363"/>
            <ac:spMk id="17" creationId="{111A8B10-6B21-F943-CE37-ABF937DB5460}"/>
          </ac:spMkLst>
        </pc:spChg>
        <pc:picChg chg="add mod">
          <ac:chgData name="Isai Fararoni Ramírez" userId="c097e92a-e3d2-4690-a84e-7377fe7461ff" providerId="ADAL" clId="{D6DE1F4D-0732-44D1-8596-02B2D371249E}" dt="2024-05-13T01:17:05.208" v="1578" actId="1076"/>
          <ac:picMkLst>
            <pc:docMk/>
            <pc:sldMk cId="2047543861" sldId="363"/>
            <ac:picMk id="19" creationId="{51DB471F-49F5-D2E8-4808-B90026E1AA7C}"/>
          </ac:picMkLst>
        </pc:picChg>
        <pc:picChg chg="add mod">
          <ac:chgData name="Isai Fararoni Ramírez" userId="c097e92a-e3d2-4690-a84e-7377fe7461ff" providerId="ADAL" clId="{D6DE1F4D-0732-44D1-8596-02B2D371249E}" dt="2024-05-13T01:17:05.208" v="1578" actId="1076"/>
          <ac:picMkLst>
            <pc:docMk/>
            <pc:sldMk cId="2047543861" sldId="363"/>
            <ac:picMk id="21" creationId="{10F9B3B5-F3CF-F9D5-02B3-492B388FE9E2}"/>
          </ac:picMkLst>
        </pc:picChg>
      </pc:sldChg>
      <pc:sldChg chg="addSp modSp new mod">
        <pc:chgData name="Isai Fararoni Ramírez" userId="c097e92a-e3d2-4690-a84e-7377fe7461ff" providerId="ADAL" clId="{D6DE1F4D-0732-44D1-8596-02B2D371249E}" dt="2024-05-13T05:07:37.224" v="2433" actId="14100"/>
        <pc:sldMkLst>
          <pc:docMk/>
          <pc:sldMk cId="2583856923" sldId="364"/>
        </pc:sldMkLst>
        <pc:spChg chg="mod">
          <ac:chgData name="Isai Fararoni Ramírez" userId="c097e92a-e3d2-4690-a84e-7377fe7461ff" providerId="ADAL" clId="{D6DE1F4D-0732-44D1-8596-02B2D371249E}" dt="2024-05-13T01:23:08.003" v="1605" actId="20577"/>
          <ac:spMkLst>
            <pc:docMk/>
            <pc:sldMk cId="2583856923" sldId="364"/>
            <ac:spMk id="2" creationId="{6135D3A7-BA1C-4DEF-42F5-0A1B2CC0A2AE}"/>
          </ac:spMkLst>
        </pc:spChg>
        <pc:spChg chg="add mod">
          <ac:chgData name="Isai Fararoni Ramírez" userId="c097e92a-e3d2-4690-a84e-7377fe7461ff" providerId="ADAL" clId="{D6DE1F4D-0732-44D1-8596-02B2D371249E}" dt="2024-05-13T05:07:37.224" v="2433" actId="14100"/>
          <ac:spMkLst>
            <pc:docMk/>
            <pc:sldMk cId="2583856923" sldId="364"/>
            <ac:spMk id="4" creationId="{CF43132C-7652-687E-77E3-E575121153A4}"/>
          </ac:spMkLst>
        </pc:spChg>
      </pc:sldChg>
      <pc:sldChg chg="addSp delSp modSp add mod">
        <pc:chgData name="Isai Fararoni Ramírez" userId="c097e92a-e3d2-4690-a84e-7377fe7461ff" providerId="ADAL" clId="{D6DE1F4D-0732-44D1-8596-02B2D371249E}" dt="2024-05-13T01:37:35.697" v="1776" actId="478"/>
        <pc:sldMkLst>
          <pc:docMk/>
          <pc:sldMk cId="65573546" sldId="365"/>
        </pc:sldMkLst>
        <pc:spChg chg="mod">
          <ac:chgData name="Isai Fararoni Ramírez" userId="c097e92a-e3d2-4690-a84e-7377fe7461ff" providerId="ADAL" clId="{D6DE1F4D-0732-44D1-8596-02B2D371249E}" dt="2024-05-13T01:24:50.853" v="1613" actId="20577"/>
          <ac:spMkLst>
            <pc:docMk/>
            <pc:sldMk cId="65573546" sldId="365"/>
            <ac:spMk id="3" creationId="{3B80E99C-3B6B-5021-F842-DA9475AFCF7E}"/>
          </ac:spMkLst>
        </pc:spChg>
        <pc:spChg chg="mod">
          <ac:chgData name="Isai Fararoni Ramírez" userId="c097e92a-e3d2-4690-a84e-7377fe7461ff" providerId="ADAL" clId="{D6DE1F4D-0732-44D1-8596-02B2D371249E}" dt="2024-05-13T01:34:49.723" v="1774" actId="20577"/>
          <ac:spMkLst>
            <pc:docMk/>
            <pc:sldMk cId="65573546" sldId="365"/>
            <ac:spMk id="6" creationId="{67817233-2335-EE4B-B0E9-373AD0D86482}"/>
          </ac:spMkLst>
        </pc:spChg>
        <pc:picChg chg="add del mod">
          <ac:chgData name="Isai Fararoni Ramírez" userId="c097e92a-e3d2-4690-a84e-7377fe7461ff" providerId="ADAL" clId="{D6DE1F4D-0732-44D1-8596-02B2D371249E}" dt="2024-05-13T01:37:35.697" v="1776" actId="478"/>
          <ac:picMkLst>
            <pc:docMk/>
            <pc:sldMk cId="65573546" sldId="365"/>
            <ac:picMk id="5" creationId="{10560555-D176-989D-7E94-A536B07D82C9}"/>
          </ac:picMkLst>
        </pc:picChg>
        <pc:picChg chg="add mod">
          <ac:chgData name="Isai Fararoni Ramírez" userId="c097e92a-e3d2-4690-a84e-7377fe7461ff" providerId="ADAL" clId="{D6DE1F4D-0732-44D1-8596-02B2D371249E}" dt="2024-05-13T01:31:49.679" v="1717" actId="1076"/>
          <ac:picMkLst>
            <pc:docMk/>
            <pc:sldMk cId="65573546" sldId="365"/>
            <ac:picMk id="8" creationId="{BCB7F4B4-138D-A6C8-3464-32E11D1B55C4}"/>
          </ac:picMkLst>
        </pc:picChg>
        <pc:picChg chg="del">
          <ac:chgData name="Isai Fararoni Ramírez" userId="c097e92a-e3d2-4690-a84e-7377fe7461ff" providerId="ADAL" clId="{D6DE1F4D-0732-44D1-8596-02B2D371249E}" dt="2024-05-13T01:29:07.365" v="1702" actId="478"/>
          <ac:picMkLst>
            <pc:docMk/>
            <pc:sldMk cId="65573546" sldId="365"/>
            <ac:picMk id="17" creationId="{EBCB57D1-CDE6-D899-7BF3-C5B1F4FC5208}"/>
          </ac:picMkLst>
        </pc:picChg>
      </pc:sldChg>
      <pc:sldChg chg="addSp delSp modSp add mod">
        <pc:chgData name="Isai Fararoni Ramírez" userId="c097e92a-e3d2-4690-a84e-7377fe7461ff" providerId="ADAL" clId="{D6DE1F4D-0732-44D1-8596-02B2D371249E}" dt="2024-05-13T01:37:59.757" v="1784" actId="1076"/>
        <pc:sldMkLst>
          <pc:docMk/>
          <pc:sldMk cId="3375331069" sldId="366"/>
        </pc:sldMkLst>
        <pc:spChg chg="mod">
          <ac:chgData name="Isai Fararoni Ramírez" userId="c097e92a-e3d2-4690-a84e-7377fe7461ff" providerId="ADAL" clId="{D6DE1F4D-0732-44D1-8596-02B2D371249E}" dt="2024-05-13T01:25:02.017" v="1624" actId="20577"/>
          <ac:spMkLst>
            <pc:docMk/>
            <pc:sldMk cId="3375331069" sldId="366"/>
            <ac:spMk id="3" creationId="{3B80E99C-3B6B-5021-F842-DA9475AFCF7E}"/>
          </ac:spMkLst>
        </pc:spChg>
        <pc:spChg chg="mod">
          <ac:chgData name="Isai Fararoni Ramírez" userId="c097e92a-e3d2-4690-a84e-7377fe7461ff" providerId="ADAL" clId="{D6DE1F4D-0732-44D1-8596-02B2D371249E}" dt="2024-05-13T01:37:56.413" v="1783" actId="14100"/>
          <ac:spMkLst>
            <pc:docMk/>
            <pc:sldMk cId="3375331069" sldId="366"/>
            <ac:spMk id="6" creationId="{67817233-2335-EE4B-B0E9-373AD0D86482}"/>
          </ac:spMkLst>
        </pc:spChg>
        <pc:picChg chg="add mod">
          <ac:chgData name="Isai Fararoni Ramírez" userId="c097e92a-e3d2-4690-a84e-7377fe7461ff" providerId="ADAL" clId="{D6DE1F4D-0732-44D1-8596-02B2D371249E}" dt="2024-05-13T01:37:59.757" v="1784" actId="1076"/>
          <ac:picMkLst>
            <pc:docMk/>
            <pc:sldMk cId="3375331069" sldId="366"/>
            <ac:picMk id="5" creationId="{6B11F058-9D3B-F62E-B8B6-C1E44B716515}"/>
          </ac:picMkLst>
        </pc:picChg>
        <pc:picChg chg="del">
          <ac:chgData name="Isai Fararoni Ramírez" userId="c097e92a-e3d2-4690-a84e-7377fe7461ff" providerId="ADAL" clId="{D6DE1F4D-0732-44D1-8596-02B2D371249E}" dt="2024-05-13T01:28:14.229" v="1701" actId="478"/>
          <ac:picMkLst>
            <pc:docMk/>
            <pc:sldMk cId="3375331069" sldId="366"/>
            <ac:picMk id="17" creationId="{EBCB57D1-CDE6-D899-7BF3-C5B1F4FC5208}"/>
          </ac:picMkLst>
        </pc:picChg>
      </pc:sldChg>
      <pc:sldChg chg="delSp modSp add mod ord">
        <pc:chgData name="Isai Fararoni Ramírez" userId="c097e92a-e3d2-4690-a84e-7377fe7461ff" providerId="ADAL" clId="{D6DE1F4D-0732-44D1-8596-02B2D371249E}" dt="2024-05-13T07:20:58.912" v="2638"/>
        <pc:sldMkLst>
          <pc:docMk/>
          <pc:sldMk cId="2292650756" sldId="367"/>
        </pc:sldMkLst>
        <pc:spChg chg="mod">
          <ac:chgData name="Isai Fararoni Ramírez" userId="c097e92a-e3d2-4690-a84e-7377fe7461ff" providerId="ADAL" clId="{D6DE1F4D-0732-44D1-8596-02B2D371249E}" dt="2024-05-13T01:43:22.792" v="1860" actId="20577"/>
          <ac:spMkLst>
            <pc:docMk/>
            <pc:sldMk cId="2292650756" sldId="367"/>
            <ac:spMk id="3" creationId="{3B80E99C-3B6B-5021-F842-DA9475AFCF7E}"/>
          </ac:spMkLst>
        </pc:spChg>
        <pc:spChg chg="mod">
          <ac:chgData name="Isai Fararoni Ramírez" userId="c097e92a-e3d2-4690-a84e-7377fe7461ff" providerId="ADAL" clId="{D6DE1F4D-0732-44D1-8596-02B2D371249E}" dt="2024-05-13T01:48:00.381" v="1923" actId="6549"/>
          <ac:spMkLst>
            <pc:docMk/>
            <pc:sldMk cId="2292650756" sldId="367"/>
            <ac:spMk id="6" creationId="{67817233-2335-EE4B-B0E9-373AD0D86482}"/>
          </ac:spMkLst>
        </pc:spChg>
        <pc:picChg chg="del">
          <ac:chgData name="Isai Fararoni Ramírez" userId="c097e92a-e3d2-4690-a84e-7377fe7461ff" providerId="ADAL" clId="{D6DE1F4D-0732-44D1-8596-02B2D371249E}" dt="2024-05-13T01:46:53.608" v="1883" actId="478"/>
          <ac:picMkLst>
            <pc:docMk/>
            <pc:sldMk cId="2292650756" sldId="367"/>
            <ac:picMk id="17" creationId="{EBCB57D1-CDE6-D899-7BF3-C5B1F4FC5208}"/>
          </ac:picMkLst>
        </pc:picChg>
      </pc:sldChg>
      <pc:sldChg chg="addSp delSp modSp add del mod">
        <pc:chgData name="Isai Fararoni Ramírez" userId="c097e92a-e3d2-4690-a84e-7377fe7461ff" providerId="ADAL" clId="{D6DE1F4D-0732-44D1-8596-02B2D371249E}" dt="2024-05-13T07:20:07.585" v="2632" actId="47"/>
        <pc:sldMkLst>
          <pc:docMk/>
          <pc:sldMk cId="2144631204" sldId="368"/>
        </pc:sldMkLst>
        <pc:spChg chg="mod">
          <ac:chgData name="Isai Fararoni Ramírez" userId="c097e92a-e3d2-4690-a84e-7377fe7461ff" providerId="ADAL" clId="{D6DE1F4D-0732-44D1-8596-02B2D371249E}" dt="2024-05-13T01:58:39.891" v="1947" actId="20577"/>
          <ac:spMkLst>
            <pc:docMk/>
            <pc:sldMk cId="2144631204" sldId="368"/>
            <ac:spMk id="3" creationId="{3B80E99C-3B6B-5021-F842-DA9475AFCF7E}"/>
          </ac:spMkLst>
        </pc:spChg>
        <pc:spChg chg="mod">
          <ac:chgData name="Isai Fararoni Ramírez" userId="c097e92a-e3d2-4690-a84e-7377fe7461ff" providerId="ADAL" clId="{D6DE1F4D-0732-44D1-8596-02B2D371249E}" dt="2024-05-13T02:13:36.822" v="2193" actId="20577"/>
          <ac:spMkLst>
            <pc:docMk/>
            <pc:sldMk cId="2144631204" sldId="368"/>
            <ac:spMk id="6" creationId="{67817233-2335-EE4B-B0E9-373AD0D86482}"/>
          </ac:spMkLst>
        </pc:spChg>
        <pc:picChg chg="add mod">
          <ac:chgData name="Isai Fararoni Ramírez" userId="c097e92a-e3d2-4690-a84e-7377fe7461ff" providerId="ADAL" clId="{D6DE1F4D-0732-44D1-8596-02B2D371249E}" dt="2024-05-13T02:10:54.389" v="1954" actId="1076"/>
          <ac:picMkLst>
            <pc:docMk/>
            <pc:sldMk cId="2144631204" sldId="368"/>
            <ac:picMk id="5" creationId="{C3EF3774-6E0A-198A-EB99-1CCAC7B38223}"/>
          </ac:picMkLst>
        </pc:picChg>
        <pc:picChg chg="del">
          <ac:chgData name="Isai Fararoni Ramírez" userId="c097e92a-e3d2-4690-a84e-7377fe7461ff" providerId="ADAL" clId="{D6DE1F4D-0732-44D1-8596-02B2D371249E}" dt="2024-05-13T02:08:46.532" v="1948" actId="478"/>
          <ac:picMkLst>
            <pc:docMk/>
            <pc:sldMk cId="2144631204" sldId="368"/>
            <ac:picMk id="17" creationId="{EBCB57D1-CDE6-D899-7BF3-C5B1F4FC5208}"/>
          </ac:picMkLst>
        </pc:picChg>
      </pc:sldChg>
      <pc:sldChg chg="addSp delSp modSp add del mod">
        <pc:chgData name="Isai Fararoni Ramírez" userId="c097e92a-e3d2-4690-a84e-7377fe7461ff" providerId="ADAL" clId="{D6DE1F4D-0732-44D1-8596-02B2D371249E}" dt="2024-05-13T07:20:53.506" v="2636" actId="47"/>
        <pc:sldMkLst>
          <pc:docMk/>
          <pc:sldMk cId="2774651141" sldId="369"/>
        </pc:sldMkLst>
        <pc:spChg chg="mod">
          <ac:chgData name="Isai Fararoni Ramírez" userId="c097e92a-e3d2-4690-a84e-7377fe7461ff" providerId="ADAL" clId="{D6DE1F4D-0732-44D1-8596-02B2D371249E}" dt="2024-05-13T07:13:59.434" v="2600" actId="20577"/>
          <ac:spMkLst>
            <pc:docMk/>
            <pc:sldMk cId="2774651141" sldId="369"/>
            <ac:spMk id="2" creationId="{6135D3A7-BA1C-4DEF-42F5-0A1B2CC0A2AE}"/>
          </ac:spMkLst>
        </pc:spChg>
        <pc:spChg chg="del mod">
          <ac:chgData name="Isai Fararoni Ramírez" userId="c097e92a-e3d2-4690-a84e-7377fe7461ff" providerId="ADAL" clId="{D6DE1F4D-0732-44D1-8596-02B2D371249E}" dt="2024-05-13T07:14:07.679" v="2601" actId="478"/>
          <ac:spMkLst>
            <pc:docMk/>
            <pc:sldMk cId="2774651141" sldId="369"/>
            <ac:spMk id="4" creationId="{CF43132C-7652-687E-77E3-E575121153A4}"/>
          </ac:spMkLst>
        </pc:spChg>
        <pc:spChg chg="add mod">
          <ac:chgData name="Isai Fararoni Ramírez" userId="c097e92a-e3d2-4690-a84e-7377fe7461ff" providerId="ADAL" clId="{D6DE1F4D-0732-44D1-8596-02B2D371249E}" dt="2024-05-13T07:14:11.989" v="2602" actId="1076"/>
          <ac:spMkLst>
            <pc:docMk/>
            <pc:sldMk cId="2774651141" sldId="369"/>
            <ac:spMk id="5" creationId="{8510AEE1-676A-87AB-7550-B8E1E046ADF0}"/>
          </ac:spMkLst>
        </pc:spChg>
      </pc:sldChg>
      <pc:sldChg chg="modSp add mod">
        <pc:chgData name="Isai Fararoni Ramírez" userId="c097e92a-e3d2-4690-a84e-7377fe7461ff" providerId="ADAL" clId="{D6DE1F4D-0732-44D1-8596-02B2D371249E}" dt="2024-05-13T08:47:54.514" v="2661" actId="20577"/>
        <pc:sldMkLst>
          <pc:docMk/>
          <pc:sldMk cId="1998750700" sldId="370"/>
        </pc:sldMkLst>
        <pc:spChg chg="mod">
          <ac:chgData name="Isai Fararoni Ramírez" userId="c097e92a-e3d2-4690-a84e-7377fe7461ff" providerId="ADAL" clId="{D6DE1F4D-0732-44D1-8596-02B2D371249E}" dt="2024-05-13T08:47:54.514" v="2661" actId="20577"/>
          <ac:spMkLst>
            <pc:docMk/>
            <pc:sldMk cId="1998750700" sldId="370"/>
            <ac:spMk id="7" creationId="{5BF0EA4F-663D-BB79-03E6-05684EDF5B7B}"/>
          </ac:spMkLst>
        </pc:spChg>
      </pc:sldChg>
      <pc:sldChg chg="modSp add mod">
        <pc:chgData name="Isai Fararoni Ramírez" userId="c097e92a-e3d2-4690-a84e-7377fe7461ff" providerId="ADAL" clId="{D6DE1F4D-0732-44D1-8596-02B2D371249E}" dt="2024-05-13T07:18:16.043" v="2604" actId="1076"/>
        <pc:sldMkLst>
          <pc:docMk/>
          <pc:sldMk cId="2103212295" sldId="371"/>
        </pc:sldMkLst>
        <pc:spChg chg="mod">
          <ac:chgData name="Isai Fararoni Ramírez" userId="c097e92a-e3d2-4690-a84e-7377fe7461ff" providerId="ADAL" clId="{D6DE1F4D-0732-44D1-8596-02B2D371249E}" dt="2024-05-13T07:18:16.043" v="2604" actId="1076"/>
          <ac:spMkLst>
            <pc:docMk/>
            <pc:sldMk cId="2103212295" sldId="371"/>
            <ac:spMk id="5" creationId="{8510AEE1-676A-87AB-7550-B8E1E046ADF0}"/>
          </ac:spMkLst>
        </pc:spChg>
      </pc:sldChg>
      <pc:sldChg chg="modSp add mod">
        <pc:chgData name="Isai Fararoni Ramírez" userId="c097e92a-e3d2-4690-a84e-7377fe7461ff" providerId="ADAL" clId="{D6DE1F4D-0732-44D1-8596-02B2D371249E}" dt="2024-05-13T07:19:24.520" v="2625" actId="3626"/>
        <pc:sldMkLst>
          <pc:docMk/>
          <pc:sldMk cId="2947306177" sldId="372"/>
        </pc:sldMkLst>
        <pc:spChg chg="mod">
          <ac:chgData name="Isai Fararoni Ramírez" userId="c097e92a-e3d2-4690-a84e-7377fe7461ff" providerId="ADAL" clId="{D6DE1F4D-0732-44D1-8596-02B2D371249E}" dt="2024-05-13T07:19:24.520" v="2625" actId="3626"/>
          <ac:spMkLst>
            <pc:docMk/>
            <pc:sldMk cId="2947306177" sldId="372"/>
            <ac:spMk id="5" creationId="{8510AEE1-676A-87AB-7550-B8E1E046ADF0}"/>
          </ac:spMkLst>
        </pc:spChg>
      </pc:sldChg>
      <pc:sldChg chg="modSp add mod">
        <pc:chgData name="Isai Fararoni Ramírez" userId="c097e92a-e3d2-4690-a84e-7377fe7461ff" providerId="ADAL" clId="{D6DE1F4D-0732-44D1-8596-02B2D371249E}" dt="2024-05-13T07:19:40.165" v="2631" actId="6549"/>
        <pc:sldMkLst>
          <pc:docMk/>
          <pc:sldMk cId="4074566231" sldId="373"/>
        </pc:sldMkLst>
        <pc:spChg chg="mod">
          <ac:chgData name="Isai Fararoni Ramírez" userId="c097e92a-e3d2-4690-a84e-7377fe7461ff" providerId="ADAL" clId="{D6DE1F4D-0732-44D1-8596-02B2D371249E}" dt="2024-05-13T07:19:40.165" v="2631" actId="6549"/>
          <ac:spMkLst>
            <pc:docMk/>
            <pc:sldMk cId="4074566231" sldId="373"/>
            <ac:spMk id="5" creationId="{8510AEE1-676A-87AB-7550-B8E1E046ADF0}"/>
          </ac:spMkLst>
        </pc:spChg>
      </pc:sldChg>
      <pc:sldChg chg="modSp add del mod">
        <pc:chgData name="Isai Fararoni Ramírez" userId="c097e92a-e3d2-4690-a84e-7377fe7461ff" providerId="ADAL" clId="{D6DE1F4D-0732-44D1-8596-02B2D371249E}" dt="2024-05-13T10:45:49.943" v="2670" actId="47"/>
        <pc:sldMkLst>
          <pc:docMk/>
          <pc:sldMk cId="1543180438" sldId="374"/>
        </pc:sldMkLst>
        <pc:spChg chg="mod">
          <ac:chgData name="Isai Fararoni Ramírez" userId="c097e92a-e3d2-4690-a84e-7377fe7461ff" providerId="ADAL" clId="{D6DE1F4D-0732-44D1-8596-02B2D371249E}" dt="2024-05-13T07:54:49.071" v="2645" actId="6549"/>
          <ac:spMkLst>
            <pc:docMk/>
            <pc:sldMk cId="1543180438" sldId="374"/>
            <ac:spMk id="5" creationId="{8510AEE1-676A-87AB-7550-B8E1E046ADF0}"/>
          </ac:spMkLst>
        </pc:spChg>
      </pc:sldChg>
      <pc:sldChg chg="modSp add mod">
        <pc:chgData name="Isai Fararoni Ramírez" userId="c097e92a-e3d2-4690-a84e-7377fe7461ff" providerId="ADAL" clId="{D6DE1F4D-0732-44D1-8596-02B2D371249E}" dt="2024-05-13T08:42:27.732" v="2650" actId="6549"/>
        <pc:sldMkLst>
          <pc:docMk/>
          <pc:sldMk cId="2502487191" sldId="375"/>
        </pc:sldMkLst>
        <pc:spChg chg="mod">
          <ac:chgData name="Isai Fararoni Ramírez" userId="c097e92a-e3d2-4690-a84e-7377fe7461ff" providerId="ADAL" clId="{D6DE1F4D-0732-44D1-8596-02B2D371249E}" dt="2024-05-13T08:42:27.732" v="2650" actId="6549"/>
          <ac:spMkLst>
            <pc:docMk/>
            <pc:sldMk cId="2502487191" sldId="375"/>
            <ac:spMk id="5" creationId="{8510AEE1-676A-87AB-7550-B8E1E046ADF0}"/>
          </ac:spMkLst>
        </pc:spChg>
      </pc:sldChg>
      <pc:sldChg chg="modSp add mod">
        <pc:chgData name="Isai Fararoni Ramírez" userId="c097e92a-e3d2-4690-a84e-7377fe7461ff" providerId="ADAL" clId="{D6DE1F4D-0732-44D1-8596-02B2D371249E}" dt="2024-05-13T08:48:02.433" v="2665" actId="20577"/>
        <pc:sldMkLst>
          <pc:docMk/>
          <pc:sldMk cId="1920129463" sldId="376"/>
        </pc:sldMkLst>
        <pc:spChg chg="mod">
          <ac:chgData name="Isai Fararoni Ramírez" userId="c097e92a-e3d2-4690-a84e-7377fe7461ff" providerId="ADAL" clId="{D6DE1F4D-0732-44D1-8596-02B2D371249E}" dt="2024-05-13T08:48:02.433" v="2665" actId="20577"/>
          <ac:spMkLst>
            <pc:docMk/>
            <pc:sldMk cId="1920129463" sldId="376"/>
            <ac:spMk id="7" creationId="{5BF0EA4F-663D-BB79-03E6-05684EDF5B7B}"/>
          </ac:spMkLst>
        </pc:spChg>
      </pc:sldChg>
      <pc:sldChg chg="modSp add mod">
        <pc:chgData name="Isai Fararoni Ramírez" userId="c097e92a-e3d2-4690-a84e-7377fe7461ff" providerId="ADAL" clId="{D6DE1F4D-0732-44D1-8596-02B2D371249E}" dt="2024-05-13T10:45:33.563" v="2668" actId="6549"/>
        <pc:sldMkLst>
          <pc:docMk/>
          <pc:sldMk cId="2998814228" sldId="377"/>
        </pc:sldMkLst>
        <pc:spChg chg="mod">
          <ac:chgData name="Isai Fararoni Ramírez" userId="c097e92a-e3d2-4690-a84e-7377fe7461ff" providerId="ADAL" clId="{D6DE1F4D-0732-44D1-8596-02B2D371249E}" dt="2024-05-13T10:45:33.563" v="2668" actId="6549"/>
          <ac:spMkLst>
            <pc:docMk/>
            <pc:sldMk cId="2998814228" sldId="377"/>
            <ac:spMk id="5" creationId="{8510AEE1-676A-87AB-7550-B8E1E046ADF0}"/>
          </ac:spMkLst>
        </pc:spChg>
      </pc:sldChg>
      <pc:sldMasterChg chg="addSp modSp addSldLayout delSldLayout modSldLayout sldLayoutOrd">
        <pc:chgData name="Isai Fararoni Ramírez" userId="c097e92a-e3d2-4690-a84e-7377fe7461ff" providerId="ADAL" clId="{D6DE1F4D-0732-44D1-8596-02B2D371249E}" dt="2024-05-13T00:35:59.639" v="1211" actId="207"/>
        <pc:sldMasterMkLst>
          <pc:docMk/>
          <pc:sldMasterMk cId="692528733" sldId="2147483648"/>
        </pc:sldMasterMkLst>
        <pc:spChg chg="add mod">
          <ac:chgData name="Isai Fararoni Ramírez" userId="c097e92a-e3d2-4690-a84e-7377fe7461ff" providerId="ADAL" clId="{D6DE1F4D-0732-44D1-8596-02B2D371249E}" dt="2024-05-12T21:27:11.179" v="82"/>
          <ac:spMkLst>
            <pc:docMk/>
            <pc:sldMasterMk cId="692528733" sldId="2147483648"/>
            <ac:spMk id="27" creationId="{F19265B1-D2EF-BB29-CB30-3D851D7D0597}"/>
          </ac:spMkLst>
        </pc:spChg>
        <pc:spChg chg="add mod">
          <ac:chgData name="Isai Fararoni Ramírez" userId="c097e92a-e3d2-4690-a84e-7377fe7461ff" providerId="ADAL" clId="{D6DE1F4D-0732-44D1-8596-02B2D371249E}" dt="2024-05-12T21:27:11.179" v="82"/>
          <ac:spMkLst>
            <pc:docMk/>
            <pc:sldMasterMk cId="692528733" sldId="2147483648"/>
            <ac:spMk id="28" creationId="{1C52DED6-A186-9E3F-7AB9-F1505FB68287}"/>
          </ac:spMkLst>
        </pc:spChg>
        <pc:spChg chg="add mod">
          <ac:chgData name="Isai Fararoni Ramírez" userId="c097e92a-e3d2-4690-a84e-7377fe7461ff" providerId="ADAL" clId="{D6DE1F4D-0732-44D1-8596-02B2D371249E}" dt="2024-05-12T21:27:11.179" v="82"/>
          <ac:spMkLst>
            <pc:docMk/>
            <pc:sldMasterMk cId="692528733" sldId="2147483648"/>
            <ac:spMk id="29" creationId="{4E2EE1AD-CF7B-E099-EC64-DD44084F79FA}"/>
          </ac:spMkLst>
        </pc:spChg>
        <pc:spChg chg="add mod">
          <ac:chgData name="Isai Fararoni Ramírez" userId="c097e92a-e3d2-4690-a84e-7377fe7461ff" providerId="ADAL" clId="{D6DE1F4D-0732-44D1-8596-02B2D371249E}" dt="2024-05-12T21:27:11.179" v="82"/>
          <ac:spMkLst>
            <pc:docMk/>
            <pc:sldMasterMk cId="692528733" sldId="2147483648"/>
            <ac:spMk id="30" creationId="{B6AE9FC7-2949-CE35-034A-E83DF5C61135}"/>
          </ac:spMkLst>
        </pc:spChg>
        <pc:spChg chg="add mod">
          <ac:chgData name="Isai Fararoni Ramírez" userId="c097e92a-e3d2-4690-a84e-7377fe7461ff" providerId="ADAL" clId="{D6DE1F4D-0732-44D1-8596-02B2D371249E}" dt="2024-05-12T21:27:11.179" v="82"/>
          <ac:spMkLst>
            <pc:docMk/>
            <pc:sldMasterMk cId="692528733" sldId="2147483648"/>
            <ac:spMk id="31" creationId="{754F13C8-AC6A-4BB1-7D24-81CB1A9D6F9C}"/>
          </ac:spMkLst>
        </pc:spChg>
        <pc:spChg chg="add mod">
          <ac:chgData name="Isai Fararoni Ramírez" userId="c097e92a-e3d2-4690-a84e-7377fe7461ff" providerId="ADAL" clId="{D6DE1F4D-0732-44D1-8596-02B2D371249E}" dt="2024-05-12T21:27:11.179" v="82"/>
          <ac:spMkLst>
            <pc:docMk/>
            <pc:sldMasterMk cId="692528733" sldId="2147483648"/>
            <ac:spMk id="32" creationId="{099DEB79-1E1B-DE0C-F71B-9D6300E3B536}"/>
          </ac:spMkLst>
        </pc:spChg>
        <pc:spChg chg="add mod">
          <ac:chgData name="Isai Fararoni Ramírez" userId="c097e92a-e3d2-4690-a84e-7377fe7461ff" providerId="ADAL" clId="{D6DE1F4D-0732-44D1-8596-02B2D371249E}" dt="2024-05-12T21:27:11.179" v="82"/>
          <ac:spMkLst>
            <pc:docMk/>
            <pc:sldMasterMk cId="692528733" sldId="2147483648"/>
            <ac:spMk id="33" creationId="{3EC59BAE-596D-D84A-C631-3C68272B72F3}"/>
          </ac:spMkLst>
        </pc:spChg>
        <pc:spChg chg="add mod">
          <ac:chgData name="Isai Fararoni Ramírez" userId="c097e92a-e3d2-4690-a84e-7377fe7461ff" providerId="ADAL" clId="{D6DE1F4D-0732-44D1-8596-02B2D371249E}" dt="2024-05-12T21:27:11.179" v="82"/>
          <ac:spMkLst>
            <pc:docMk/>
            <pc:sldMasterMk cId="692528733" sldId="2147483648"/>
            <ac:spMk id="34" creationId="{9B9D5059-C6D1-1F7D-DE9E-F66539B24640}"/>
          </ac:spMkLst>
        </pc:spChg>
        <pc:sldLayoutChg chg="delSp mod">
          <pc:chgData name="Isai Fararoni Ramírez" userId="c097e92a-e3d2-4690-a84e-7377fe7461ff" providerId="ADAL" clId="{D6DE1F4D-0732-44D1-8596-02B2D371249E}" dt="2024-05-12T21:27:08.334" v="81" actId="21"/>
          <pc:sldLayoutMkLst>
            <pc:docMk/>
            <pc:sldMasterMk cId="692528733" sldId="2147483648"/>
            <pc:sldLayoutMk cId="3005597079" sldId="2147483649"/>
          </pc:sldLayoutMkLst>
          <pc:spChg chg="del">
            <ac:chgData name="Isai Fararoni Ramírez" userId="c097e92a-e3d2-4690-a84e-7377fe7461ff" providerId="ADAL" clId="{D6DE1F4D-0732-44D1-8596-02B2D371249E}" dt="2024-05-12T21:27:08.334" v="81" actId="21"/>
            <ac:spMkLst>
              <pc:docMk/>
              <pc:sldMasterMk cId="692528733" sldId="2147483648"/>
              <pc:sldLayoutMk cId="3005597079" sldId="2147483649"/>
              <ac:spMk id="27" creationId="{F19265B1-D2EF-BB29-CB30-3D851D7D0597}"/>
            </ac:spMkLst>
          </pc:spChg>
          <pc:spChg chg="del">
            <ac:chgData name="Isai Fararoni Ramírez" userId="c097e92a-e3d2-4690-a84e-7377fe7461ff" providerId="ADAL" clId="{D6DE1F4D-0732-44D1-8596-02B2D371249E}" dt="2024-05-12T21:27:08.334" v="81" actId="21"/>
            <ac:spMkLst>
              <pc:docMk/>
              <pc:sldMasterMk cId="692528733" sldId="2147483648"/>
              <pc:sldLayoutMk cId="3005597079" sldId="2147483649"/>
              <ac:spMk id="28" creationId="{1C52DED6-A186-9E3F-7AB9-F1505FB68287}"/>
            </ac:spMkLst>
          </pc:spChg>
          <pc:spChg chg="del">
            <ac:chgData name="Isai Fararoni Ramírez" userId="c097e92a-e3d2-4690-a84e-7377fe7461ff" providerId="ADAL" clId="{D6DE1F4D-0732-44D1-8596-02B2D371249E}" dt="2024-05-12T21:27:08.334" v="81" actId="21"/>
            <ac:spMkLst>
              <pc:docMk/>
              <pc:sldMasterMk cId="692528733" sldId="2147483648"/>
              <pc:sldLayoutMk cId="3005597079" sldId="2147483649"/>
              <ac:spMk id="29" creationId="{4E2EE1AD-CF7B-E099-EC64-DD44084F79FA}"/>
            </ac:spMkLst>
          </pc:spChg>
          <pc:spChg chg="del">
            <ac:chgData name="Isai Fararoni Ramírez" userId="c097e92a-e3d2-4690-a84e-7377fe7461ff" providerId="ADAL" clId="{D6DE1F4D-0732-44D1-8596-02B2D371249E}" dt="2024-05-12T21:27:08.334" v="81" actId="21"/>
            <ac:spMkLst>
              <pc:docMk/>
              <pc:sldMasterMk cId="692528733" sldId="2147483648"/>
              <pc:sldLayoutMk cId="3005597079" sldId="2147483649"/>
              <ac:spMk id="30" creationId="{B6AE9FC7-2949-CE35-034A-E83DF5C61135}"/>
            </ac:spMkLst>
          </pc:spChg>
          <pc:spChg chg="del">
            <ac:chgData name="Isai Fararoni Ramírez" userId="c097e92a-e3d2-4690-a84e-7377fe7461ff" providerId="ADAL" clId="{D6DE1F4D-0732-44D1-8596-02B2D371249E}" dt="2024-05-12T21:27:08.334" v="81" actId="21"/>
            <ac:spMkLst>
              <pc:docMk/>
              <pc:sldMasterMk cId="692528733" sldId="2147483648"/>
              <pc:sldLayoutMk cId="3005597079" sldId="2147483649"/>
              <ac:spMk id="31" creationId="{754F13C8-AC6A-4BB1-7D24-81CB1A9D6F9C}"/>
            </ac:spMkLst>
          </pc:spChg>
          <pc:spChg chg="del">
            <ac:chgData name="Isai Fararoni Ramírez" userId="c097e92a-e3d2-4690-a84e-7377fe7461ff" providerId="ADAL" clId="{D6DE1F4D-0732-44D1-8596-02B2D371249E}" dt="2024-05-12T21:27:08.334" v="81" actId="21"/>
            <ac:spMkLst>
              <pc:docMk/>
              <pc:sldMasterMk cId="692528733" sldId="2147483648"/>
              <pc:sldLayoutMk cId="3005597079" sldId="2147483649"/>
              <ac:spMk id="32" creationId="{099DEB79-1E1B-DE0C-F71B-9D6300E3B536}"/>
            </ac:spMkLst>
          </pc:spChg>
          <pc:spChg chg="del">
            <ac:chgData name="Isai Fararoni Ramírez" userId="c097e92a-e3d2-4690-a84e-7377fe7461ff" providerId="ADAL" clId="{D6DE1F4D-0732-44D1-8596-02B2D371249E}" dt="2024-05-12T21:27:08.334" v="81" actId="21"/>
            <ac:spMkLst>
              <pc:docMk/>
              <pc:sldMasterMk cId="692528733" sldId="2147483648"/>
              <pc:sldLayoutMk cId="3005597079" sldId="2147483649"/>
              <ac:spMk id="33" creationId="{3EC59BAE-596D-D84A-C631-3C68272B72F3}"/>
            </ac:spMkLst>
          </pc:spChg>
          <pc:spChg chg="del">
            <ac:chgData name="Isai Fararoni Ramírez" userId="c097e92a-e3d2-4690-a84e-7377fe7461ff" providerId="ADAL" clId="{D6DE1F4D-0732-44D1-8596-02B2D371249E}" dt="2024-05-12T21:27:08.334" v="81" actId="21"/>
            <ac:spMkLst>
              <pc:docMk/>
              <pc:sldMasterMk cId="692528733" sldId="2147483648"/>
              <pc:sldLayoutMk cId="3005597079" sldId="2147483649"/>
              <ac:spMk id="34" creationId="{9B9D5059-C6D1-1F7D-DE9E-F66539B24640}"/>
            </ac:spMkLst>
          </pc:spChg>
        </pc:sldLayoutChg>
        <pc:sldLayoutChg chg="addSp modSp mod">
          <pc:chgData name="Isai Fararoni Ramírez" userId="c097e92a-e3d2-4690-a84e-7377fe7461ff" providerId="ADAL" clId="{D6DE1F4D-0732-44D1-8596-02B2D371249E}" dt="2024-05-13T00:29:12.290" v="1125" actId="27636"/>
          <pc:sldLayoutMkLst>
            <pc:docMk/>
            <pc:sldMasterMk cId="692528733" sldId="2147483648"/>
            <pc:sldLayoutMk cId="1089733841" sldId="2147483650"/>
          </pc:sldLayoutMkLst>
          <pc:spChg chg="add mod">
            <ac:chgData name="Isai Fararoni Ramírez" userId="c097e92a-e3d2-4690-a84e-7377fe7461ff" providerId="ADAL" clId="{D6DE1F4D-0732-44D1-8596-02B2D371249E}" dt="2024-05-13T00:29:12.290" v="1125" actId="27636"/>
            <ac:spMkLst>
              <pc:docMk/>
              <pc:sldMasterMk cId="692528733" sldId="2147483648"/>
              <pc:sldLayoutMk cId="1089733841" sldId="2147483650"/>
              <ac:spMk id="7" creationId="{B4EA8231-9C52-E1E9-B183-8D1583C780BE}"/>
            </ac:spMkLst>
          </pc:spChg>
          <pc:spChg chg="add mod">
            <ac:chgData name="Isai Fararoni Ramírez" userId="c097e92a-e3d2-4690-a84e-7377fe7461ff" providerId="ADAL" clId="{D6DE1F4D-0732-44D1-8596-02B2D371249E}" dt="2024-05-13T00:29:12.262" v="1124"/>
            <ac:spMkLst>
              <pc:docMk/>
              <pc:sldMasterMk cId="692528733" sldId="2147483648"/>
              <pc:sldLayoutMk cId="1089733841" sldId="2147483650"/>
              <ac:spMk id="8" creationId="{F28BC089-B8C2-72F6-FAE6-B67561C654F2}"/>
            </ac:spMkLst>
          </pc:spChg>
        </pc:sldLayoutChg>
        <pc:sldLayoutChg chg="del">
          <pc:chgData name="Isai Fararoni Ramírez" userId="c097e92a-e3d2-4690-a84e-7377fe7461ff" providerId="ADAL" clId="{D6DE1F4D-0732-44D1-8596-02B2D371249E}" dt="2024-05-12T21:24:08.474" v="58" actId="2696"/>
          <pc:sldLayoutMkLst>
            <pc:docMk/>
            <pc:sldMasterMk cId="692528733" sldId="2147483648"/>
            <pc:sldLayoutMk cId="218039636" sldId="2147483651"/>
          </pc:sldLayoutMkLst>
        </pc:sldLayoutChg>
        <pc:sldLayoutChg chg="del">
          <pc:chgData name="Isai Fararoni Ramírez" userId="c097e92a-e3d2-4690-a84e-7377fe7461ff" providerId="ADAL" clId="{D6DE1F4D-0732-44D1-8596-02B2D371249E}" dt="2024-05-12T21:24:09.368" v="59" actId="2696"/>
          <pc:sldLayoutMkLst>
            <pc:docMk/>
            <pc:sldMasterMk cId="692528733" sldId="2147483648"/>
            <pc:sldLayoutMk cId="2282681442" sldId="2147483652"/>
          </pc:sldLayoutMkLst>
        </pc:sldLayoutChg>
        <pc:sldLayoutChg chg="del">
          <pc:chgData name="Isai Fararoni Ramírez" userId="c097e92a-e3d2-4690-a84e-7377fe7461ff" providerId="ADAL" clId="{D6DE1F4D-0732-44D1-8596-02B2D371249E}" dt="2024-05-12T21:24:10.223" v="60" actId="2696"/>
          <pc:sldLayoutMkLst>
            <pc:docMk/>
            <pc:sldMasterMk cId="692528733" sldId="2147483648"/>
            <pc:sldLayoutMk cId="3258002640" sldId="2147483653"/>
          </pc:sldLayoutMkLst>
        </pc:sldLayoutChg>
        <pc:sldLayoutChg chg="addSp delSp modSp mod ord">
          <pc:chgData name="Isai Fararoni Ramírez" userId="c097e92a-e3d2-4690-a84e-7377fe7461ff" providerId="ADAL" clId="{D6DE1F4D-0732-44D1-8596-02B2D371249E}" dt="2024-05-13T00:29:56.833" v="1128" actId="11529"/>
          <pc:sldLayoutMkLst>
            <pc:docMk/>
            <pc:sldMasterMk cId="692528733" sldId="2147483648"/>
            <pc:sldLayoutMk cId="2370234569" sldId="2147483654"/>
          </pc:sldLayoutMkLst>
          <pc:spChg chg="mod">
            <ac:chgData name="Isai Fararoni Ramírez" userId="c097e92a-e3d2-4690-a84e-7377fe7461ff" providerId="ADAL" clId="{D6DE1F4D-0732-44D1-8596-02B2D371249E}" dt="2024-05-12T21:23:56.668" v="55" actId="108"/>
            <ac:spMkLst>
              <pc:docMk/>
              <pc:sldMasterMk cId="692528733" sldId="2147483648"/>
              <pc:sldLayoutMk cId="2370234569" sldId="2147483654"/>
              <ac:spMk id="2" creationId="{B9F325C4-841F-B8AC-8AA2-2F87CEE518EA}"/>
            </ac:spMkLst>
          </pc:spChg>
          <pc:spChg chg="add del mod">
            <ac:chgData name="Isai Fararoni Ramírez" userId="c097e92a-e3d2-4690-a84e-7377fe7461ff" providerId="ADAL" clId="{D6DE1F4D-0732-44D1-8596-02B2D371249E}" dt="2024-05-12T21:23:59.073" v="56" actId="478"/>
            <ac:spMkLst>
              <pc:docMk/>
              <pc:sldMasterMk cId="692528733" sldId="2147483648"/>
              <pc:sldLayoutMk cId="2370234569" sldId="2147483654"/>
              <ac:spMk id="6" creationId="{0BB75C25-A335-1738-1CE4-41F4FD1D159B}"/>
            </ac:spMkLst>
          </pc:spChg>
          <pc:spChg chg="add del">
            <ac:chgData name="Isai Fararoni Ramírez" userId="c097e92a-e3d2-4690-a84e-7377fe7461ff" providerId="ADAL" clId="{D6DE1F4D-0732-44D1-8596-02B2D371249E}" dt="2024-05-13T00:29:56.833" v="1128" actId="11529"/>
            <ac:spMkLst>
              <pc:docMk/>
              <pc:sldMasterMk cId="692528733" sldId="2147483648"/>
              <pc:sldLayoutMk cId="2370234569" sldId="2147483654"/>
              <ac:spMk id="7" creationId="{70E24C98-5B78-EA46-82C9-FBA1B93998AE}"/>
            </ac:spMkLst>
          </pc:spChg>
          <pc:spChg chg="add mod">
            <ac:chgData name="Isai Fararoni Ramírez" userId="c097e92a-e3d2-4690-a84e-7377fe7461ff" providerId="ADAL" clId="{D6DE1F4D-0732-44D1-8596-02B2D371249E}" dt="2024-05-13T00:29:55.110" v="1127" actId="11529"/>
            <ac:spMkLst>
              <pc:docMk/>
              <pc:sldMasterMk cId="692528733" sldId="2147483648"/>
              <pc:sldLayoutMk cId="2370234569" sldId="2147483654"/>
              <ac:spMk id="8" creationId="{428FAB58-F024-FC1B-1722-9F5BA73F05A1}"/>
            </ac:spMkLst>
          </pc:spChg>
        </pc:sldLayoutChg>
        <pc:sldLayoutChg chg="ord">
          <pc:chgData name="Isai Fararoni Ramírez" userId="c097e92a-e3d2-4690-a84e-7377fe7461ff" providerId="ADAL" clId="{D6DE1F4D-0732-44D1-8596-02B2D371249E}" dt="2024-05-12T21:22:59.413" v="45" actId="20578"/>
          <pc:sldLayoutMkLst>
            <pc:docMk/>
            <pc:sldMasterMk cId="692528733" sldId="2147483648"/>
            <pc:sldLayoutMk cId="1195208162" sldId="2147483655"/>
          </pc:sldLayoutMkLst>
        </pc:sldLayoutChg>
        <pc:sldLayoutChg chg="addSp delSp modSp add mod modTransition">
          <pc:chgData name="Isai Fararoni Ramírez" userId="c097e92a-e3d2-4690-a84e-7377fe7461ff" providerId="ADAL" clId="{D6DE1F4D-0732-44D1-8596-02B2D371249E}" dt="2024-05-13T00:35:59.639" v="1211" actId="207"/>
          <pc:sldLayoutMkLst>
            <pc:docMk/>
            <pc:sldMasterMk cId="692528733" sldId="2147483648"/>
            <pc:sldLayoutMk cId="352359192" sldId="2147483656"/>
          </pc:sldLayoutMkLst>
          <pc:spChg chg="add del mod ord">
            <ac:chgData name="Isai Fararoni Ramírez" userId="c097e92a-e3d2-4690-a84e-7377fe7461ff" providerId="ADAL" clId="{D6DE1F4D-0732-44D1-8596-02B2D371249E}" dt="2024-05-13T00:35:01.471" v="1165" actId="478"/>
            <ac:spMkLst>
              <pc:docMk/>
              <pc:sldMasterMk cId="692528733" sldId="2147483648"/>
              <pc:sldLayoutMk cId="352359192" sldId="2147483656"/>
              <ac:spMk id="6" creationId="{7EEA0F2A-2DBB-3676-B4D6-FA212B407268}"/>
            </ac:spMkLst>
          </pc:spChg>
          <pc:spChg chg="add del mod">
            <ac:chgData name="Isai Fararoni Ramírez" userId="c097e92a-e3d2-4690-a84e-7377fe7461ff" providerId="ADAL" clId="{D6DE1F4D-0732-44D1-8596-02B2D371249E}" dt="2024-05-13T00:31:16.965" v="1140" actId="478"/>
            <ac:spMkLst>
              <pc:docMk/>
              <pc:sldMasterMk cId="692528733" sldId="2147483648"/>
              <pc:sldLayoutMk cId="352359192" sldId="2147483656"/>
              <ac:spMk id="7" creationId="{83514257-3C02-8D8F-B00D-89ED5FC5B338}"/>
            </ac:spMkLst>
          </pc:spChg>
          <pc:spChg chg="add del mod">
            <ac:chgData name="Isai Fararoni Ramírez" userId="c097e92a-e3d2-4690-a84e-7377fe7461ff" providerId="ADAL" clId="{D6DE1F4D-0732-44D1-8596-02B2D371249E}" dt="2024-05-13T00:31:11.666" v="1138" actId="478"/>
            <ac:spMkLst>
              <pc:docMk/>
              <pc:sldMasterMk cId="692528733" sldId="2147483648"/>
              <pc:sldLayoutMk cId="352359192" sldId="2147483656"/>
              <ac:spMk id="8" creationId="{E019CCD8-712F-4E30-8705-49ABD262AEEE}"/>
            </ac:spMkLst>
          </pc:spChg>
          <pc:spChg chg="add mod">
            <ac:chgData name="Isai Fararoni Ramírez" userId="c097e92a-e3d2-4690-a84e-7377fe7461ff" providerId="ADAL" clId="{D6DE1F4D-0732-44D1-8596-02B2D371249E}" dt="2024-05-13T00:35:59.639" v="1211" actId="207"/>
            <ac:spMkLst>
              <pc:docMk/>
              <pc:sldMasterMk cId="692528733" sldId="2147483648"/>
              <pc:sldLayoutMk cId="352359192" sldId="2147483656"/>
              <ac:spMk id="9" creationId="{722CC14B-06D3-66F4-A7C8-00FFE073B4F2}"/>
            </ac:spMkLst>
          </pc:spChg>
        </pc:sldLayoutChg>
        <pc:sldLayoutChg chg="del">
          <pc:chgData name="Isai Fararoni Ramírez" userId="c097e92a-e3d2-4690-a84e-7377fe7461ff" providerId="ADAL" clId="{D6DE1F4D-0732-44D1-8596-02B2D371249E}" dt="2024-05-12T21:24:11.088" v="61" actId="2696"/>
          <pc:sldLayoutMkLst>
            <pc:docMk/>
            <pc:sldMasterMk cId="692528733" sldId="2147483648"/>
            <pc:sldLayoutMk cId="4103449858" sldId="2147483656"/>
          </pc:sldLayoutMkLst>
        </pc:sldLayoutChg>
        <pc:sldLayoutChg chg="del">
          <pc:chgData name="Isai Fararoni Ramírez" userId="c097e92a-e3d2-4690-a84e-7377fe7461ff" providerId="ADAL" clId="{D6DE1F4D-0732-44D1-8596-02B2D371249E}" dt="2024-05-12T21:24:12.820" v="63" actId="2696"/>
          <pc:sldLayoutMkLst>
            <pc:docMk/>
            <pc:sldMasterMk cId="692528733" sldId="2147483648"/>
            <pc:sldLayoutMk cId="354415957" sldId="2147483657"/>
          </pc:sldLayoutMkLst>
        </pc:sldLayoutChg>
        <pc:sldLayoutChg chg="del">
          <pc:chgData name="Isai Fararoni Ramírez" userId="c097e92a-e3d2-4690-a84e-7377fe7461ff" providerId="ADAL" clId="{D6DE1F4D-0732-44D1-8596-02B2D371249E}" dt="2024-05-12T21:24:12.248" v="62" actId="2696"/>
          <pc:sldLayoutMkLst>
            <pc:docMk/>
            <pc:sldMasterMk cId="692528733" sldId="2147483648"/>
            <pc:sldLayoutMk cId="3403149690" sldId="2147483658"/>
          </pc:sldLayoutMkLst>
        </pc:sldLayoutChg>
        <pc:sldLayoutChg chg="del">
          <pc:chgData name="Isai Fararoni Ramírez" userId="c097e92a-e3d2-4690-a84e-7377fe7461ff" providerId="ADAL" clId="{D6DE1F4D-0732-44D1-8596-02B2D371249E}" dt="2024-05-12T21:24:13.972" v="64" actId="2696"/>
          <pc:sldLayoutMkLst>
            <pc:docMk/>
            <pc:sldMasterMk cId="692528733" sldId="2147483648"/>
            <pc:sldLayoutMk cId="2132228638" sldId="2147483659"/>
          </pc:sldLayoutMkLst>
        </pc:sldLayoutChg>
        <pc:sldLayoutChg chg="delSp modSp add del mod modTransition">
          <pc:chgData name="Isai Fararoni Ramírez" userId="c097e92a-e3d2-4690-a84e-7377fe7461ff" providerId="ADAL" clId="{D6DE1F4D-0732-44D1-8596-02B2D371249E}" dt="2024-05-12T21:24:05.900" v="57" actId="2696"/>
          <pc:sldLayoutMkLst>
            <pc:docMk/>
            <pc:sldMasterMk cId="692528733" sldId="2147483648"/>
            <pc:sldLayoutMk cId="2914753130" sldId="2147483660"/>
          </pc:sldLayoutMkLst>
          <pc:spChg chg="del">
            <ac:chgData name="Isai Fararoni Ramírez" userId="c097e92a-e3d2-4690-a84e-7377fe7461ff" providerId="ADAL" clId="{D6DE1F4D-0732-44D1-8596-02B2D371249E}" dt="2024-05-12T21:22:03.402" v="35" actId="478"/>
            <ac:spMkLst>
              <pc:docMk/>
              <pc:sldMasterMk cId="692528733" sldId="2147483648"/>
              <pc:sldLayoutMk cId="2914753130" sldId="2147483660"/>
              <ac:spMk id="7" creationId="{F58C3BF8-38B3-E085-F1A7-14F1ED76F07F}"/>
            </ac:spMkLst>
          </pc:spChg>
          <pc:spChg chg="del mod">
            <ac:chgData name="Isai Fararoni Ramírez" userId="c097e92a-e3d2-4690-a84e-7377fe7461ff" providerId="ADAL" clId="{D6DE1F4D-0732-44D1-8596-02B2D371249E}" dt="2024-05-12T21:22:11.819" v="39" actId="478"/>
            <ac:spMkLst>
              <pc:docMk/>
              <pc:sldMasterMk cId="692528733" sldId="2147483648"/>
              <pc:sldLayoutMk cId="2914753130" sldId="2147483660"/>
              <ac:spMk id="8" creationId="{A1B6EE39-9D0D-5C77-A536-52817EE29418}"/>
            </ac:spMkLst>
          </pc:spChg>
          <pc:spChg chg="mod">
            <ac:chgData name="Isai Fararoni Ramírez" userId="c097e92a-e3d2-4690-a84e-7377fe7461ff" providerId="ADAL" clId="{D6DE1F4D-0732-44D1-8596-02B2D371249E}" dt="2024-05-12T21:22:15.729" v="40" actId="1076"/>
            <ac:spMkLst>
              <pc:docMk/>
              <pc:sldMasterMk cId="692528733" sldId="2147483648"/>
              <pc:sldLayoutMk cId="2914753130" sldId="2147483660"/>
              <ac:spMk id="18" creationId="{A68F07BE-682C-0E8B-AD8D-D9A701920054}"/>
            </ac:spMkLst>
          </pc:spChg>
          <pc:picChg chg="del">
            <ac:chgData name="Isai Fararoni Ramírez" userId="c097e92a-e3d2-4690-a84e-7377fe7461ff" providerId="ADAL" clId="{D6DE1F4D-0732-44D1-8596-02B2D371249E}" dt="2024-05-12T21:22:04.334" v="36" actId="478"/>
            <ac:picMkLst>
              <pc:docMk/>
              <pc:sldMasterMk cId="692528733" sldId="2147483648"/>
              <pc:sldLayoutMk cId="2914753130" sldId="2147483660"/>
              <ac:picMk id="5" creationId="{4EE21E9D-F53F-6CD4-FA7D-B16A82D6BC30}"/>
            </ac:picMkLst>
          </pc:picChg>
          <pc:picChg chg="del">
            <ac:chgData name="Isai Fararoni Ramírez" userId="c097e92a-e3d2-4690-a84e-7377fe7461ff" providerId="ADAL" clId="{D6DE1F4D-0732-44D1-8596-02B2D371249E}" dt="2024-05-12T21:22:07.221" v="37" actId="478"/>
            <ac:picMkLst>
              <pc:docMk/>
              <pc:sldMasterMk cId="692528733" sldId="2147483648"/>
              <pc:sldLayoutMk cId="2914753130" sldId="2147483660"/>
              <ac:picMk id="14" creationId="{B3E23684-4E8C-EDA4-C917-967286D6DA0D}"/>
            </ac:picMkLst>
          </pc:picChg>
          <pc:picChg chg="mod">
            <ac:chgData name="Isai Fararoni Ramírez" userId="c097e92a-e3d2-4690-a84e-7377fe7461ff" providerId="ADAL" clId="{D6DE1F4D-0732-44D1-8596-02B2D371249E}" dt="2024-05-12T21:22:22.908" v="43" actId="1076"/>
            <ac:picMkLst>
              <pc:docMk/>
              <pc:sldMasterMk cId="692528733" sldId="2147483648"/>
              <pc:sldLayoutMk cId="2914753130" sldId="2147483660"/>
              <ac:picMk id="26" creationId="{132BD8C2-5887-66D0-D2D1-FD21B6956CA3}"/>
            </ac:picMkLst>
          </pc:picChg>
        </pc:sldLayoutChg>
      </pc:sldMasterChg>
      <pc:sldMasterChg chg="new mod addSldLayout">
        <pc:chgData name="Isai Fararoni Ramírez" userId="c097e92a-e3d2-4690-a84e-7377fe7461ff" providerId="ADAL" clId="{D6DE1F4D-0732-44D1-8596-02B2D371249E}" dt="2024-05-13T00:34:03.632" v="1157" actId="6938"/>
        <pc:sldMasterMkLst>
          <pc:docMk/>
          <pc:sldMasterMk cId="3591578365" sldId="2147483657"/>
        </pc:sldMasterMkLst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1015901223" sldId="2147483658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1483804150" sldId="2147483659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4266439838" sldId="2147483660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3353912302" sldId="2147483661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1244431726" sldId="2147483662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3148715475" sldId="2147483663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3435230056" sldId="2147483664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346143380" sldId="2147483665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2823913368" sldId="2147483666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1456133690" sldId="2147483667"/>
          </pc:sldLayoutMkLst>
        </pc:sldLayoutChg>
        <pc:sldLayoutChg chg="new replId">
          <pc:chgData name="Isai Fararoni Ramírez" userId="c097e92a-e3d2-4690-a84e-7377fe7461ff" providerId="ADAL" clId="{D6DE1F4D-0732-44D1-8596-02B2D371249E}" dt="2024-05-13T00:34:03.632" v="1157" actId="6938"/>
          <pc:sldLayoutMkLst>
            <pc:docMk/>
            <pc:sldMasterMk cId="3591578365" sldId="2147483657"/>
            <pc:sldLayoutMk cId="1499016461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337D8-273C-4656-8F43-746990AD8846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7BF8F-C65D-4008-89A1-8791DA9689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3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60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45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2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88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82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30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45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0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Single </a:t>
            </a:r>
            <a:r>
              <a:rPr lang="es-MX" dirty="0" err="1"/>
              <a:t>subgraph</a:t>
            </a:r>
            <a:r>
              <a:rPr lang="es-MX" dirty="0"/>
              <a:t>.</a:t>
            </a:r>
          </a:p>
          <a:p>
            <a:r>
              <a:rPr lang="es-MX" dirty="0"/>
              <a:t>Un paso crucial en tu viaje de adopción de </a:t>
            </a:r>
            <a:r>
              <a:rPr lang="es-MX" dirty="0" err="1"/>
              <a:t>GraphQL</a:t>
            </a:r>
            <a:r>
              <a:rPr lang="es-MX" dirty="0"/>
              <a:t> es construir </a:t>
            </a:r>
            <a:r>
              <a:rPr lang="es-MX" dirty="0" err="1"/>
              <a:t>subgráfos</a:t>
            </a:r>
            <a:r>
              <a:rPr lang="es-MX" dirty="0"/>
              <a:t> de </a:t>
            </a:r>
            <a:r>
              <a:rPr lang="es-MX" dirty="0" err="1"/>
              <a:t>GraphQL</a:t>
            </a:r>
            <a:r>
              <a:rPr lang="es-MX" dirty="0"/>
              <a:t> de alta calidad y aptos para producción. La velocidad y calidad del subgrafo afectan no solo a sí mismo, sino también a tu capa de </a:t>
            </a:r>
            <a:r>
              <a:rPr lang="es-MX" dirty="0" err="1"/>
              <a:t>GraphQL</a:t>
            </a:r>
            <a:r>
              <a:rPr lang="es-MX" dirty="0"/>
              <a:t> federada.</a:t>
            </a:r>
          </a:p>
          <a:p>
            <a:endParaRPr lang="es-MX" dirty="0"/>
          </a:p>
          <a:p>
            <a:r>
              <a:rPr lang="es-MX" dirty="0"/>
              <a:t>☼ Invierte en capacitación y evangelización de </a:t>
            </a:r>
            <a:r>
              <a:rPr lang="es-MX" dirty="0" err="1"/>
              <a:t>GraphQL</a:t>
            </a:r>
            <a:r>
              <a:rPr lang="es-MX" dirty="0"/>
              <a:t>, especialmente para los consumidores de API; apóyalos con herramientas de </a:t>
            </a:r>
            <a:r>
              <a:rPr lang="es-MX" dirty="0" err="1"/>
              <a:t>GraphQL</a:t>
            </a:r>
            <a:r>
              <a:rPr lang="es-MX" dirty="0"/>
              <a:t> a REST si es necesario.</a:t>
            </a:r>
            <a:br>
              <a:rPr lang="es-MX" dirty="0"/>
            </a:br>
            <a:br>
              <a:rPr lang="es-MX" dirty="0"/>
            </a:br>
            <a:r>
              <a:rPr lang="es-MX" dirty="0" err="1"/>
              <a:t>Multiple</a:t>
            </a:r>
            <a:r>
              <a:rPr lang="es-MX" dirty="0"/>
              <a:t> </a:t>
            </a:r>
            <a:r>
              <a:rPr lang="es-MX" dirty="0" err="1"/>
              <a:t>subgraphs</a:t>
            </a:r>
            <a:br>
              <a:rPr lang="es-MX" dirty="0"/>
            </a:br>
            <a:r>
              <a:rPr lang="es-MX" dirty="0"/>
              <a:t>Flujos de trabajo independientes para construir </a:t>
            </a:r>
            <a:r>
              <a:rPr lang="es-MX" dirty="0" err="1"/>
              <a:t>subgráficos</a:t>
            </a:r>
            <a:r>
              <a:rPr lang="es-MX" dirty="0"/>
              <a:t> independientes.</a:t>
            </a:r>
          </a:p>
          <a:p>
            <a:endParaRPr lang="es-MX" dirty="0"/>
          </a:p>
          <a:p>
            <a:r>
              <a:rPr lang="es-MX" dirty="0"/>
              <a:t>☼ Aprende de la etapa anterior y usa herramientas mejores o diferentes si es necesario.</a:t>
            </a:r>
            <a:br>
              <a:rPr lang="es-MX" dirty="0"/>
            </a:br>
            <a:br>
              <a:rPr lang="es-MX" dirty="0"/>
            </a:br>
            <a:r>
              <a:rPr lang="es-MX" dirty="0" err="1"/>
              <a:t>Schema</a:t>
            </a:r>
            <a:r>
              <a:rPr lang="es-MX" dirty="0"/>
              <a:t> </a:t>
            </a:r>
            <a:r>
              <a:rPr lang="es-MX" dirty="0" err="1"/>
              <a:t>stitching</a:t>
            </a:r>
            <a:r>
              <a:rPr lang="es-MX" dirty="0"/>
              <a:t> – (Unión de esquemas)</a:t>
            </a:r>
          </a:p>
          <a:p>
            <a:r>
              <a:rPr lang="es-MX" dirty="0"/>
              <a:t>Unificar esquemas independientes para facilitar el consumo de la API. La unión de esquemas puede acomodar la combinación de tipos con cierta entrada para resolver conflictos.</a:t>
            </a:r>
          </a:p>
          <a:p>
            <a:endParaRPr lang="es-MX" dirty="0"/>
          </a:p>
          <a:p>
            <a:r>
              <a:rPr lang="es-MX" dirty="0"/>
              <a:t>☼ La unión de esquemas puede manejar relaciones livianas entre tipos. Si terminas haciendo esto, asegúrate de invertir en algunas herramientas de colaboración.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>
                <a:effectLst/>
              </a:rPr>
              <a:t>Federación de </a:t>
            </a:r>
            <a:r>
              <a:rPr lang="es-MX" dirty="0" err="1">
                <a:effectLst/>
              </a:rPr>
              <a:t>GraphQL</a:t>
            </a:r>
            <a:endParaRPr lang="es-MX" dirty="0">
              <a:effectLst/>
            </a:endParaRPr>
          </a:p>
          <a:p>
            <a:pPr algn="l"/>
            <a:b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öhne"/>
              </a:rPr>
            </a:b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Es posible en el ecosistema de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integrar jerárquicamente múltiples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subgráficos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permitiendo que se definan relaciones entre tipos provenientes de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subgráficos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separados.</a:t>
            </a:r>
          </a:p>
          <a:p>
            <a:pPr algn="l"/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 esta etapa, las herramientas de colaboración son críticas para evitar que los equipos iteren de manera independiente. Los problemas de rendimiento y de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composabilidad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en los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subgráficos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generalmente aparecen en esta etapa, por lo que este es un buen momento para revisar el diseño de los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subgráficos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para futuras iteraciones.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97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9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Fuente: https://res.cloudinary.com/dh8fp23nd/image/upload/v1713954627/v3-website/resources/The-GraphQL-Handbook-2024_bmiazq.pdf</a:t>
            </a:r>
          </a:p>
          <a:p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 vuelta al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backend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Impulsado por el éxito de una capa de API de autoservicio ofrecida por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los requisitos del producto típicamente encuentran su camino de regreso al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backend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 los datos del dominio en sí. A medida que la necesidad de nuevos datos aumenta en casi todos los viajes de adopción de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se ha convertido más en una preocupación de ingeniería de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backend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especialmente con el rendimiento siendo un requisito crítico.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19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05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1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Fuente: https://graphql.org/learn/</a:t>
            </a:r>
          </a:p>
          <a:p>
            <a:endParaRPr lang="es-MX" dirty="0"/>
          </a:p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pensamos en cada objeto como un nodo y cada relación como un borde entre dos nodos, podemos pensar en todo nuestro modelo de datos como un Grafo de nodos y aristas.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5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74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0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Fuente: https://res.cloudinary.com/dh8fp23nd/image/upload/v1713954627/v3-website/resources/The-GraphQL-Handbook-2024_bmiazq.pdf</a:t>
            </a:r>
          </a:p>
          <a:p>
            <a:endParaRPr lang="es-MX" dirty="0"/>
          </a:p>
          <a:p>
            <a:endParaRPr lang="es-MX" dirty="0"/>
          </a:p>
          <a:p>
            <a:r>
              <a:rPr lang="es-ES" dirty="0"/>
              <a:t>Para ayudar a los ingenieros que trabajan en los procesos de implementación de proyectos de ingresos y de tiempo crítico, Surgieron herramientas de subgrafo de dominio primero y código primero, lo que hizo que la composición de datos en un solo base de datos o fuente de datos significativamente más eficiente.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Fuente: https://res.cloudinary.com/dh8fp23nd/image/upload/v1713954627/v3-website/resources/The-GraphQL-Handbook-2024_bmiazq.pdf</a:t>
            </a:r>
          </a:p>
          <a:p>
            <a:endParaRPr lang="es-MX" dirty="0"/>
          </a:p>
          <a:p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 medida que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se volvió más prolífico, aprovechando el éxito en un solo dominio, los requisitos de centralización y agregación llevaron a que las herramientas se adaptaran para proporcionar más características similares a un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gateway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 a un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IPaaS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(Plataforma de Integración como Servicio). Y esto resultó en una API componible de autoservicio.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5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 única constante en todo su recorrido ha sido el hecho de que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es la primera especificación de lenguaje cada vez más adoptada para tipos que respaldan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APIs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de HTTP (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supera a otros contendientes como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OData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), independientemente de la fuente de estos tipos. Con el poder de la composición (cuando está soportada) y características amigables con la centralización, similares a un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gateway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está rápidamente convirtiéndose en el sustrato para construir plataformas de API que abarcan múltiples equipos y dominios.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7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Taxonomía para comprender las diversas herramientas y proyectos en el ecosistema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para equipar mejor a los profesionales de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con un modelo mental que les ayuda a elegir la herramienta adecuada para el trabajo adecuado..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06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Taxonomía para comprender las diversas herramientas y proyectos en el ecosistema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para equipar mejor a los profesionales de </a:t>
            </a:r>
            <a:r>
              <a:rPr lang="es-MX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GraphQL</a:t>
            </a:r>
            <a:r>
              <a:rPr lang="es-MX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con un modelo mental que les ayuda a elegir la herramienta adecuada para el trabajo adecuado..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4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96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2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igital de una ciudad&#10;&#10;Descripción generada automáticamente">
            <a:extLst>
              <a:ext uri="{FF2B5EF4-FFF2-40B4-BE49-F238E27FC236}">
                <a16:creationId xmlns:a16="http://schemas.microsoft.com/office/drawing/2014/main" id="{4EE21E9D-F53F-6CD4-FA7D-B16A82D6B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85" y="-11375"/>
            <a:ext cx="12213085" cy="6869375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F58C3BF8-38B3-E085-F1A7-14F1ED76F0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44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A1B6EE39-9D0D-5C77-A536-52817EE29418}"/>
              </a:ext>
            </a:extLst>
          </p:cNvPr>
          <p:cNvSpPr/>
          <p:nvPr userDrawn="1"/>
        </p:nvSpPr>
        <p:spPr>
          <a:xfrm>
            <a:off x="-21085" y="5755690"/>
            <a:ext cx="12211988" cy="877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D301ECF3-D9B0-F1B6-C8C8-425587ABA3C0}"/>
              </a:ext>
            </a:extLst>
          </p:cNvPr>
          <p:cNvCxnSpPr/>
          <p:nvPr userDrawn="1"/>
        </p:nvCxnSpPr>
        <p:spPr>
          <a:xfrm>
            <a:off x="-21085" y="3483555"/>
            <a:ext cx="7016796" cy="0"/>
          </a:xfrm>
          <a:prstGeom prst="line">
            <a:avLst/>
          </a:prstGeom>
          <a:ln w="3175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B3E23684-4E8C-EDA4-C917-967286D6DA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0673" y="109111"/>
            <a:ext cx="6414087" cy="110231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68F07BE-682C-0E8B-AD8D-D9A701920054}"/>
              </a:ext>
            </a:extLst>
          </p:cNvPr>
          <p:cNvSpPr txBox="1"/>
          <p:nvPr userDrawn="1"/>
        </p:nvSpPr>
        <p:spPr>
          <a:xfrm>
            <a:off x="1002772" y="5874197"/>
            <a:ext cx="19166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 err="1">
                <a:solidFill>
                  <a:srgbClr val="F60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GraphQL</a:t>
            </a:r>
            <a:endParaRPr lang="es-MX" sz="3200" b="1" dirty="0">
              <a:solidFill>
                <a:srgbClr val="F6009C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A24AF20-FB1C-1744-D86D-AC70EB69DA38}"/>
              </a:ext>
            </a:extLst>
          </p:cNvPr>
          <p:cNvSpPr txBox="1"/>
          <p:nvPr userDrawn="1"/>
        </p:nvSpPr>
        <p:spPr>
          <a:xfrm>
            <a:off x="5838827" y="5913639"/>
            <a:ext cx="6258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/>
              <a:t>A query language for your API</a:t>
            </a:r>
            <a:endParaRPr lang="es-MX" sz="32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2BD8C2-5887-66D0-D2D1-FD21B6956C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194" y="5820832"/>
            <a:ext cx="568564" cy="6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71903-DE3D-C3BA-79D6-87197EE1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105796-5F0F-2DFB-1740-5234B9EDD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CB769D-25CF-1633-20ED-8A914423A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1053E7-3709-82F8-65BE-49B3FBE0C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8C9DAC7-5E96-D742-487A-B5D459183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05B68A-D9DB-1353-6D0E-FCA93B59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6BFEBF3-EF3A-6A81-5D4F-825274EE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5A4CA1B-016A-41E2-202A-42F5F026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4431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A43EF-D814-518F-367A-8B707810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B93E63-406B-2E2B-5229-1495DE8B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815A826-C846-CD38-D446-4A6C5A617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7DBDE5-A775-DD83-9B3B-F9840A08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71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238BB26-E9C8-C835-12B1-9B286B96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C864675-54BD-0671-1298-F9B91E2A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C3F63F-C187-BDD5-4470-8C77C222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5230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E15D2-6923-6502-27EC-ABF586C5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0B8C2-CA59-F795-FB9B-203C2A2AD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7AFFFA-0725-5EAF-575A-15EBDDD81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4C96B5-41E4-2FEE-9779-08DF47A9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D80663-33A7-6C0F-16B0-C0992473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DF0837-8BB4-7D67-0F8C-748BE960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143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A00EE-5080-D9DA-077E-53706E43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BC6EE29-F417-1E61-00B2-6863C4C2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212CB3-8B1E-5E93-3DDE-AA010C0B4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ECEC94-ED43-6F11-5A44-2F7EA01C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39AB76-4101-A081-97C4-B48AB706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C2C93C-3438-512F-EFCD-ED2D2A13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3913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A4B0E7-AAF2-07EC-21B2-BA63D1CB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519619-31BA-A0D6-81B8-20AF90D0A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3BBD59-7FC5-2946-945C-F4CCF0E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A812B7-33AF-9D99-A436-71507637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BDE3B-ADF8-29C0-F586-47869CA8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613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9D39CB-D8D1-E631-B24D-FB1631AD4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67A5E-3A57-EE3A-00E5-FA08DD6BB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712FD8-36FF-1ACA-6A50-916960D1C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72B360-C1CB-C5BE-3766-A6526007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C1097E-8D03-D3FB-32CE-D34BFA5D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90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25C4-841F-B8AC-8AA2-2F87CEE5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34" y="183614"/>
            <a:ext cx="10515600" cy="535531"/>
          </a:xfrm>
          <a:noFill/>
        </p:spPr>
        <p:txBody>
          <a:bodyPr wrap="square">
            <a:spAutoFit/>
          </a:bodyPr>
          <a:lstStyle>
            <a:lvl1pPr>
              <a:defRPr lang="en-US" sz="3200" b="1" kern="1200" dirty="0">
                <a:solidFill>
                  <a:srgbClr val="F60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5D0A7-2B28-2791-070C-C0BEB5BC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1901B-D824-AC10-B2F9-14CE5A7D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EEA5D-C5CE-AF97-223D-932F102F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3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25C4-841F-B8AC-8AA2-2F87CEE5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34" y="183614"/>
            <a:ext cx="10515600" cy="535531"/>
          </a:xfrm>
          <a:noFill/>
        </p:spPr>
        <p:txBody>
          <a:bodyPr wrap="square">
            <a:spAutoFit/>
          </a:bodyPr>
          <a:lstStyle>
            <a:lvl1pPr>
              <a:defRPr lang="en-US" sz="3200" b="1" kern="1200" dirty="0">
                <a:solidFill>
                  <a:srgbClr val="F60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5D0A7-2B28-2791-070C-C0BEB5BC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1901B-D824-AC10-B2F9-14CE5A7D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EEA5D-C5CE-AF97-223D-932F102F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722CC14B-06D3-66F4-A7C8-00FFE073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034" y="791461"/>
            <a:ext cx="9144000" cy="3651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2000" b="1" kern="1200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235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43C7B-9788-DAD7-34E3-15A3064A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DEE5E-385E-FFDD-3E50-C7A1BAEC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013D-9E6A-7716-B043-37A8EED5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EAAE-D7C1-D6BB-09B6-03ED54B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91C3A-5909-E19D-C3C8-03255DA3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BD09-920B-2076-E10F-FD875DC8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0373-E04A-4F6B-B1AC-212648B8CA7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CBFD0-AEAA-79A3-C6D4-EFD8ABE7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952BD-F1CA-892A-E8FD-8B759E26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676B7-E7B8-4A34-8B7F-3C9CDE28A5E0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4EA8231-9C52-E1E9-B183-8D1583C780BE}"/>
              </a:ext>
            </a:extLst>
          </p:cNvPr>
          <p:cNvSpPr txBox="1">
            <a:spLocks/>
          </p:cNvSpPr>
          <p:nvPr userDrawn="1"/>
        </p:nvSpPr>
        <p:spPr>
          <a:xfrm>
            <a:off x="309034" y="183614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/>
              <a:t>Introducción</a:t>
            </a:r>
            <a:endParaRPr lang="es-MX" dirty="0"/>
          </a:p>
        </p:txBody>
      </p:sp>
      <p:sp>
        <p:nvSpPr>
          <p:cNvPr id="8" name="Rectangle 52">
            <a:extLst>
              <a:ext uri="{FF2B5EF4-FFF2-40B4-BE49-F238E27FC236}">
                <a16:creationId xmlns:a16="http://schemas.microsoft.com/office/drawing/2014/main" id="{F28BC089-B8C2-72F6-FAE6-B67561C654F2}"/>
              </a:ext>
            </a:extLst>
          </p:cNvPr>
          <p:cNvSpPr/>
          <p:nvPr userDrawn="1"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Enfoque “</a:t>
            </a:r>
            <a:r>
              <a:rPr lang="es-MX" sz="2000" b="1" dirty="0" err="1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domain-driven</a:t>
            </a:r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973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966DE-6E50-2885-DA85-2B762F66C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38398E-20CD-C351-B8E6-B7FA175A2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CEEADD-658C-51D0-2C2A-8BDABFC1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DCDF1E-97A1-7773-CB63-E01C496E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5D757C-ABB8-C50D-52A6-394C5ED2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590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AF8F4-CB0D-22B6-E3EB-252EAF2F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90D48-8A13-FA01-5AAC-91DAD326C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046A4C-545C-E5E9-6D63-2FA2719D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196E7D-7B6A-2ADA-B259-0AE3E6A9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387CED-F74C-D393-5AE0-A5F2A817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80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157D1-6A92-7EF9-73DC-E2687738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1A9FAC-6801-1390-F3DF-BCB525444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3E6033-82EA-EE02-6F19-47023238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3E003D-09C7-E2B8-CC28-084A7263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92CF3B-258C-E9A6-1885-EFAD6CA74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6439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AC4ED-660A-E163-D373-F00774CB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3298C3-210E-020E-E6BA-484B30476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D669B-2187-CBF4-9214-7CAB55FF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D79EB5-D8AB-BCB2-0C8D-49A355D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E2CC0D-FE29-3BFF-714C-CB611A28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C64ACC-5286-58A4-65A4-E2D050D44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91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1BBC5-0172-8CEA-F427-5DEB213D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F6834-DF23-3944-4B06-D76C25286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C885E-44C4-1F73-793D-50B1D03A0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0373-E04A-4F6B-B1AC-212648B8CA73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BA853-2D20-A28F-93D7-5E3C6AD44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8120E-27DA-17A7-BC34-8D70CF07C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676B7-E7B8-4A34-8B7F-3C9CDE28A5E0}" type="slidenum">
              <a:rPr lang="en-US" smtClean="0"/>
              <a:t>‹Nº›</a:t>
            </a:fld>
            <a:endParaRPr lang="en-US"/>
          </a:p>
        </p:txBody>
      </p:sp>
      <p:sp>
        <p:nvSpPr>
          <p:cNvPr id="27" name="Rectangle 98">
            <a:extLst>
              <a:ext uri="{FF2B5EF4-FFF2-40B4-BE49-F238E27FC236}">
                <a16:creationId xmlns:a16="http://schemas.microsoft.com/office/drawing/2014/main" id="{F19265B1-D2EF-BB29-CB30-3D851D7D0597}"/>
              </a:ext>
            </a:extLst>
          </p:cNvPr>
          <p:cNvSpPr/>
          <p:nvPr userDrawn="1"/>
        </p:nvSpPr>
        <p:spPr>
          <a:xfrm>
            <a:off x="-616174" y="1017755"/>
            <a:ext cx="296335" cy="272901"/>
          </a:xfrm>
          <a:prstGeom prst="rect">
            <a:avLst/>
          </a:prstGeom>
          <a:solidFill>
            <a:srgbClr val="00144F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endParaRPr lang="es-MX" sz="1600" b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28" name="Rectangle 98">
            <a:extLst>
              <a:ext uri="{FF2B5EF4-FFF2-40B4-BE49-F238E27FC236}">
                <a16:creationId xmlns:a16="http://schemas.microsoft.com/office/drawing/2014/main" id="{1C52DED6-A186-9E3F-7AB9-F1505FB68287}"/>
              </a:ext>
            </a:extLst>
          </p:cNvPr>
          <p:cNvSpPr/>
          <p:nvPr userDrawn="1"/>
        </p:nvSpPr>
        <p:spPr>
          <a:xfrm>
            <a:off x="-616174" y="1399650"/>
            <a:ext cx="296335" cy="272901"/>
          </a:xfrm>
          <a:prstGeom prst="rect">
            <a:avLst/>
          </a:prstGeom>
          <a:solidFill>
            <a:srgbClr val="F5AE18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endParaRPr lang="es-MX" sz="1600" b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29" name="Rectangle 98">
            <a:extLst>
              <a:ext uri="{FF2B5EF4-FFF2-40B4-BE49-F238E27FC236}">
                <a16:creationId xmlns:a16="http://schemas.microsoft.com/office/drawing/2014/main" id="{4E2EE1AD-CF7B-E099-EC64-DD44084F79FA}"/>
              </a:ext>
            </a:extLst>
          </p:cNvPr>
          <p:cNvSpPr/>
          <p:nvPr userDrawn="1"/>
        </p:nvSpPr>
        <p:spPr>
          <a:xfrm>
            <a:off x="-616174" y="1776503"/>
            <a:ext cx="296335" cy="272901"/>
          </a:xfrm>
          <a:prstGeom prst="rect">
            <a:avLst/>
          </a:prstGeom>
          <a:solidFill>
            <a:srgbClr val="F3BE94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endParaRPr lang="es-MX" sz="1600" b="1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6AE9FC7-2949-CE35-034A-E83DF5C61135}"/>
              </a:ext>
            </a:extLst>
          </p:cNvPr>
          <p:cNvSpPr txBox="1"/>
          <p:nvPr userDrawn="1"/>
        </p:nvSpPr>
        <p:spPr>
          <a:xfrm>
            <a:off x="-611995" y="2177947"/>
            <a:ext cx="287976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endParaRPr lang="es-MX" sz="140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54F13C8-AC6A-4BB1-7D24-81CB1A9D6F9C}"/>
              </a:ext>
            </a:extLst>
          </p:cNvPr>
          <p:cNvSpPr txBox="1"/>
          <p:nvPr userDrawn="1"/>
        </p:nvSpPr>
        <p:spPr>
          <a:xfrm>
            <a:off x="-611995" y="2733382"/>
            <a:ext cx="287976" cy="307777"/>
          </a:xfrm>
          <a:prstGeom prst="rect">
            <a:avLst/>
          </a:prstGeom>
          <a:solidFill>
            <a:srgbClr val="00144F"/>
          </a:solidFill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endParaRPr lang="es-MX" sz="140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99DEB79-1E1B-DE0C-F71B-9D6300E3B536}"/>
              </a:ext>
            </a:extLst>
          </p:cNvPr>
          <p:cNvSpPr txBox="1"/>
          <p:nvPr userDrawn="1"/>
        </p:nvSpPr>
        <p:spPr>
          <a:xfrm>
            <a:off x="-611995" y="3134928"/>
            <a:ext cx="287976" cy="307777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endParaRPr lang="es-MX" sz="140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EC59BAE-596D-D84A-C631-3C68272B72F3}"/>
              </a:ext>
            </a:extLst>
          </p:cNvPr>
          <p:cNvSpPr txBox="1"/>
          <p:nvPr userDrawn="1"/>
        </p:nvSpPr>
        <p:spPr>
          <a:xfrm>
            <a:off x="-611995" y="645706"/>
            <a:ext cx="287976" cy="307777"/>
          </a:xfrm>
          <a:prstGeom prst="rect">
            <a:avLst/>
          </a:prstGeom>
          <a:solidFill>
            <a:srgbClr val="00144F"/>
          </a:solidFill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endParaRPr lang="es-MX" sz="140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B9D5059-C6D1-1F7D-DE9E-F66539B24640}"/>
              </a:ext>
            </a:extLst>
          </p:cNvPr>
          <p:cNvSpPr txBox="1"/>
          <p:nvPr userDrawn="1"/>
        </p:nvSpPr>
        <p:spPr>
          <a:xfrm>
            <a:off x="-611995" y="-11375"/>
            <a:ext cx="287976" cy="307777"/>
          </a:xfrm>
          <a:prstGeom prst="rect">
            <a:avLst/>
          </a:prstGeom>
          <a:solidFill>
            <a:srgbClr val="F6009C"/>
          </a:solidFill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endParaRPr lang="es-MX" sz="140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52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5" r:id="rId4"/>
    <p:sldLayoutId id="214748365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856774-8995-E3C1-6DB8-035C46EB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01979-6291-42DD-0537-56BEE330B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FC5854-F85A-29D3-15E3-489109B06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DF6ADE-98D4-43E3-8875-B6883E0D3AE7}" type="datetimeFigureOut">
              <a:rPr lang="es-MX" smtClean="0"/>
              <a:t>12/05/2024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9287D-6861-957D-9E2A-96DDD974B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C56FF5-1D83-0282-63B5-F67FBEA3B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1A621-958A-450D-B09B-4AABBBBBE0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157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raroni/curso.graphql.01.gi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F0EA4F-663D-BB79-03E6-05684EDF5B7B}"/>
              </a:ext>
            </a:extLst>
          </p:cNvPr>
          <p:cNvSpPr txBox="1">
            <a:spLocks/>
          </p:cNvSpPr>
          <p:nvPr/>
        </p:nvSpPr>
        <p:spPr>
          <a:xfrm>
            <a:off x="1540635" y="1929496"/>
            <a:ext cx="9860280" cy="148271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5AE18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Curso.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5AE18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GraphQL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F5AE18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  <a:defRPr/>
            </a:pPr>
            <a:r>
              <a:rPr kumimoji="0" lang="es-MX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Introducción a </a:t>
            </a:r>
            <a:r>
              <a:rPr kumimoji="0" lang="es-MX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GraphQL</a:t>
            </a:r>
            <a:endParaRPr kumimoji="0" lang="es-MX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CD5715-D083-22EB-1838-1CF47C30FB91}"/>
              </a:ext>
            </a:extLst>
          </p:cNvPr>
          <p:cNvSpPr txBox="1"/>
          <p:nvPr/>
        </p:nvSpPr>
        <p:spPr>
          <a:xfrm>
            <a:off x="1487295" y="3677778"/>
            <a:ext cx="550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b="1" dirty="0">
                <a:solidFill>
                  <a:schemeClr val="bg2"/>
                </a:solidFill>
                <a:cs typeface="Arial" panose="020B0604020202020204" pitchFamily="34" charset="0"/>
              </a:rPr>
              <a:t>Isaí Fararoni Ramírez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D8609E06-8D20-1E10-91AB-4F5169962708}"/>
              </a:ext>
            </a:extLst>
          </p:cNvPr>
          <p:cNvSpPr txBox="1">
            <a:spLocks/>
          </p:cNvSpPr>
          <p:nvPr/>
        </p:nvSpPr>
        <p:spPr>
          <a:xfrm>
            <a:off x="1485550" y="5148802"/>
            <a:ext cx="6620826" cy="40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MX" sz="1200" b="1" dirty="0">
                <a:solidFill>
                  <a:schemeClr val="bg1"/>
                </a:solidFill>
              </a:rPr>
              <a:t>Ciudad de México, mayo 12 de 2024</a:t>
            </a:r>
            <a:endParaRPr lang="es-MX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99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Rectangle 52">
            <a:extLst>
              <a:ext uri="{FF2B5EF4-FFF2-40B4-BE49-F238E27FC236}">
                <a16:creationId xmlns:a16="http://schemas.microsoft.com/office/drawing/2014/main" id="{7033F4CC-D4CC-CE3E-0CC7-ADCD7AE0201B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Enfoque “</a:t>
            </a:r>
            <a:r>
              <a:rPr lang="es-MX" sz="2000" b="1" dirty="0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primero el código</a:t>
            </a:r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642B77A1-7D1B-CDFF-322D-86AF1C3D68CD}"/>
              </a:ext>
            </a:extLst>
          </p:cNvPr>
          <p:cNvSpPr/>
          <p:nvPr/>
        </p:nvSpPr>
        <p:spPr>
          <a:xfrm>
            <a:off x="-1" y="1839986"/>
            <a:ext cx="12051319" cy="4342670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51">
            <a:extLst>
              <a:ext uri="{FF2B5EF4-FFF2-40B4-BE49-F238E27FC236}">
                <a16:creationId xmlns:a16="http://schemas.microsoft.com/office/drawing/2014/main" id="{2AF56CE6-274C-4AAD-ECDE-5C06F7EA4F79}"/>
              </a:ext>
            </a:extLst>
          </p:cNvPr>
          <p:cNvSpPr/>
          <p:nvPr/>
        </p:nvSpPr>
        <p:spPr>
          <a:xfrm>
            <a:off x="1837201" y="2335889"/>
            <a:ext cx="4809133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En este enfoque “</a:t>
            </a:r>
            <a:r>
              <a:rPr lang="es-MX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primero el código</a:t>
            </a:r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”, los desarrolladores se centran primero en escribir resolutores, a menudo en un lenguaje de tipo seguro, con el esquema generado automáticamente, asegurando la consistencia entre el esquema y los resolutores. Una vez más, la interacción del esquema de </a:t>
            </a:r>
            <a:r>
              <a:rPr lang="es-MX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GraphQL</a:t>
            </a:r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 con el código de resolutores hace que estas herramientas también sean específicas del lenguaje..</a:t>
            </a:r>
          </a:p>
        </p:txBody>
      </p:sp>
      <p:pic>
        <p:nvPicPr>
          <p:cNvPr id="6" name="Gráfico 5" descr="Open quotation mark contorno">
            <a:extLst>
              <a:ext uri="{FF2B5EF4-FFF2-40B4-BE49-F238E27FC236}">
                <a16:creationId xmlns:a16="http://schemas.microsoft.com/office/drawing/2014/main" id="{68C737D0-3DD0-C8A8-2E53-EAA992294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894" y="2024117"/>
            <a:ext cx="914400" cy="914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37813A-1B04-ECB0-CADB-3824F2FA8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565" y="2134281"/>
            <a:ext cx="4886221" cy="36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Rectangle 52">
            <a:extLst>
              <a:ext uri="{FF2B5EF4-FFF2-40B4-BE49-F238E27FC236}">
                <a16:creationId xmlns:a16="http://schemas.microsoft.com/office/drawing/2014/main" id="{7033F4CC-D4CC-CE3E-0CC7-ADCD7AE0201B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Enfoque “</a:t>
            </a:r>
            <a:r>
              <a:rPr lang="es-MX" sz="2000" b="1" dirty="0" err="1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domain-driven</a:t>
            </a:r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642B77A1-7D1B-CDFF-322D-86AF1C3D68CD}"/>
              </a:ext>
            </a:extLst>
          </p:cNvPr>
          <p:cNvSpPr/>
          <p:nvPr/>
        </p:nvSpPr>
        <p:spPr>
          <a:xfrm>
            <a:off x="-1" y="1839986"/>
            <a:ext cx="12051319" cy="4342670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51">
            <a:extLst>
              <a:ext uri="{FF2B5EF4-FFF2-40B4-BE49-F238E27FC236}">
                <a16:creationId xmlns:a16="http://schemas.microsoft.com/office/drawing/2014/main" id="{2AF56CE6-274C-4AAD-ECDE-5C06F7EA4F79}"/>
              </a:ext>
            </a:extLst>
          </p:cNvPr>
          <p:cNvSpPr/>
          <p:nvPr/>
        </p:nvSpPr>
        <p:spPr>
          <a:xfrm>
            <a:off x="1837201" y="2335889"/>
            <a:ext cx="4809133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Este enfoque autogenera tanto el esquema como los resolutores mediante la introspección del dominio subyacente, es decir, las fuentes de datos (para generar resolutores CRUD) y cualquier código existente (similar a las herramientas de código primero, para reutilizar cualquier lógica de negocio), reduciendo significativamente la necesidad de código de relleno y acelerando el desarrollo de </a:t>
            </a:r>
            <a:r>
              <a:rPr lang="es-MX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subgráficos</a:t>
            </a:r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Gráfico 5" descr="Open quotation mark contorno">
            <a:extLst>
              <a:ext uri="{FF2B5EF4-FFF2-40B4-BE49-F238E27FC236}">
                <a16:creationId xmlns:a16="http://schemas.microsoft.com/office/drawing/2014/main" id="{68C737D0-3DD0-C8A8-2E53-EAA992294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894" y="20241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5" name="Rectangle 51">
            <a:extLst>
              <a:ext uri="{FF2B5EF4-FFF2-40B4-BE49-F238E27FC236}">
                <a16:creationId xmlns:a16="http://schemas.microsoft.com/office/drawing/2014/main" id="{2AF56CE6-274C-4AAD-ECDE-5C06F7EA4F79}"/>
              </a:ext>
            </a:extLst>
          </p:cNvPr>
          <p:cNvSpPr/>
          <p:nvPr/>
        </p:nvSpPr>
        <p:spPr>
          <a:xfrm>
            <a:off x="533332" y="1522207"/>
            <a:ext cx="3987867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2400" dirty="0">
                <a:cs typeface="Arial" panose="020B0604020202020204" pitchFamily="34" charset="0"/>
              </a:rPr>
              <a:t>Estas herramientas suelen ser independientes del lenguaje y pueden trabajar junto con la mayoría de los lenguajes y </a:t>
            </a:r>
            <a:r>
              <a:rPr lang="es-MX" sz="2400" dirty="0" err="1">
                <a:cs typeface="Arial" panose="020B0604020202020204" pitchFamily="34" charset="0"/>
              </a:rPr>
              <a:t>frameworks</a:t>
            </a:r>
            <a:r>
              <a:rPr lang="es-MX" sz="2400" dirty="0">
                <a:cs typeface="Arial" panose="020B0604020202020204" pitchFamily="34" charset="0"/>
              </a:rPr>
              <a:t>. Sin embargo, dado que estas herramientas necesitan </a:t>
            </a:r>
            <a:r>
              <a:rPr lang="es-MX" sz="2400" dirty="0" err="1">
                <a:cs typeface="Arial" panose="020B0604020202020204" pitchFamily="34" charset="0"/>
              </a:rPr>
              <a:t>introspeccionar</a:t>
            </a:r>
            <a:r>
              <a:rPr lang="es-MX" sz="2400" dirty="0">
                <a:cs typeface="Arial" panose="020B0604020202020204" pitchFamily="34" charset="0"/>
              </a:rPr>
              <a:t> bases de datos, tienen diferentes grados de compatibilidad con diferentes bases de datos.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Enfoque “</a:t>
            </a:r>
            <a:r>
              <a:rPr lang="es-MX" sz="2000" b="1" dirty="0" err="1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domain-driven</a:t>
            </a:r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3B53D1B-3F9E-630F-DBA6-2790D2F7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837" y="1522207"/>
            <a:ext cx="6413830" cy="44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5" name="Rectangle 51">
            <a:extLst>
              <a:ext uri="{FF2B5EF4-FFF2-40B4-BE49-F238E27FC236}">
                <a16:creationId xmlns:a16="http://schemas.microsoft.com/office/drawing/2014/main" id="{2AF56CE6-274C-4AAD-ECDE-5C06F7EA4F79}"/>
              </a:ext>
            </a:extLst>
          </p:cNvPr>
          <p:cNvSpPr/>
          <p:nvPr/>
        </p:nvSpPr>
        <p:spPr>
          <a:xfrm>
            <a:off x="533332" y="1522207"/>
            <a:ext cx="4817601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MX" sz="2400" dirty="0">
                <a:cs typeface="Arial" panose="020B0604020202020204" pitchFamily="34" charset="0"/>
              </a:rPr>
              <a:t>La diferencia entre herramientas orientadas al dominio y basadas en resolutores representa una elección arquitectónica fundamental en la implementación de servidores </a:t>
            </a:r>
            <a:r>
              <a:rPr lang="es-MX" sz="2400" dirty="0" err="1">
                <a:cs typeface="Arial" panose="020B0604020202020204" pitchFamily="34" charset="0"/>
              </a:rPr>
              <a:t>GraphQL</a:t>
            </a:r>
            <a:r>
              <a:rPr lang="es-MX" sz="2400" dirty="0">
                <a:cs typeface="Arial" panose="020B0604020202020204" pitchFamily="34" charset="0"/>
              </a:rPr>
              <a:t>, que afecta el </a:t>
            </a:r>
            <a:r>
              <a:rPr lang="es-MX" sz="2400" dirty="0">
                <a:solidFill>
                  <a:srgbClr val="F6009C"/>
                </a:solidFill>
                <a:cs typeface="Arial" panose="020B0604020202020204" pitchFamily="34" charset="0"/>
              </a:rPr>
              <a:t>rendimiento, la flexibilidad y la escalabilidad</a:t>
            </a:r>
            <a:r>
              <a:rPr lang="es-MX" sz="240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Diferencias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EAD2BB-F04D-0C92-7DAE-F1C67AF4D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834" y="276063"/>
            <a:ext cx="6382078" cy="6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2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Comparación de enfoques: Ventajas/Desventajas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53F1A2-C96E-6510-91A9-C07E82C8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46" y="1064077"/>
            <a:ext cx="7708478" cy="57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5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 err="1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Supergráfos</a:t>
            </a:r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 pasarelas federadas</a:t>
            </a:r>
          </a:p>
          <a:p>
            <a:endParaRPr lang="es-MX" sz="2000" b="1" dirty="0">
              <a:solidFill>
                <a:srgbClr val="00144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D724D6-3A8E-5F36-C459-4BDBD51BD9A2}"/>
              </a:ext>
            </a:extLst>
          </p:cNvPr>
          <p:cNvSpPr txBox="1"/>
          <p:nvPr/>
        </p:nvSpPr>
        <p:spPr>
          <a:xfrm>
            <a:off x="654049" y="1254676"/>
            <a:ext cx="1084368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Un </a:t>
            </a:r>
            <a:r>
              <a:rPr lang="es-MX" sz="2800" dirty="0" err="1"/>
              <a:t>supergráfo</a:t>
            </a:r>
            <a:r>
              <a:rPr lang="es-MX" sz="2800" dirty="0"/>
              <a:t> representa un marco arquitectónico y operativo sofisticado diseñado para amalgamar y escalar varios dominios de datos en un gráfico compuesto y unificado de entidades y operaciones.</a:t>
            </a:r>
          </a:p>
          <a:p>
            <a:endParaRPr lang="es-MX" sz="2800" dirty="0"/>
          </a:p>
          <a:p>
            <a:r>
              <a:rPr lang="es-MX" sz="2800" dirty="0"/>
              <a:t>Este enfoque moderno fusiona las ventajas de un sistema monolítico centralizado, caracterizado por una alta cohesión y una gobernanza optimizada, con la flexibilidad y escalabilidad que ofrece un modelo de ejecución de microservicios federados, que enfatiza el acoplamiento débil y la propiedad distribuida. </a:t>
            </a:r>
          </a:p>
          <a:p>
            <a:endParaRPr lang="es-MX" sz="2800" dirty="0"/>
          </a:p>
          <a:p>
            <a:r>
              <a:rPr lang="es-MX" sz="2800" dirty="0">
                <a:solidFill>
                  <a:srgbClr val="F5AE18"/>
                </a:solidFill>
              </a:rPr>
              <a:t>Es lo mejor de ambos mundos.</a:t>
            </a:r>
          </a:p>
        </p:txBody>
      </p:sp>
    </p:spTree>
    <p:extLst>
      <p:ext uri="{BB962C8B-B14F-4D97-AF65-F5344CB8AC3E}">
        <p14:creationId xmlns:p14="http://schemas.microsoft.com/office/powerpoint/2010/main" val="1903440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</a:t>
            </a:r>
            <a:r>
              <a:rPr lang="es-MX" sz="2000" b="1" dirty="0" err="1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management</a:t>
            </a:r>
            <a:r>
              <a:rPr lang="es-MX" sz="2000" b="1" dirty="0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Caché</a:t>
            </a:r>
          </a:p>
          <a:p>
            <a:endParaRPr lang="es-MX" sz="2000" b="1" dirty="0">
              <a:solidFill>
                <a:srgbClr val="F5AE1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D724D6-3A8E-5F36-C459-4BDBD51BD9A2}"/>
              </a:ext>
            </a:extLst>
          </p:cNvPr>
          <p:cNvSpPr txBox="1"/>
          <p:nvPr/>
        </p:nvSpPr>
        <p:spPr>
          <a:xfrm>
            <a:off x="654049" y="1254676"/>
            <a:ext cx="1084368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La implementación de una capa de almacenamiento en caché puede mejorar significativamente el rendimiento de la API al reducir las solicitudes redundantes a las fuentes de datos.</a:t>
            </a:r>
          </a:p>
          <a:p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Las estrategias tradicionales de almacenamiento en caché de API REST no se traducen directamente a </a:t>
            </a:r>
            <a:r>
              <a:rPr lang="es-MX" sz="2800" dirty="0" err="1"/>
              <a:t>GraphQL</a:t>
            </a:r>
            <a:r>
              <a:rPr lang="es-MX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/>
          </a:p>
          <a:p>
            <a:r>
              <a:rPr lang="es-MX" sz="2800" dirty="0"/>
              <a:t>Las Consultas Persistidas Automáticas (APQ por sus siglas en inglés) también pueden utilizarse con fines de almacenamiento en caché.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APQ es un protocolo que reduce la sobrecarga de enviar repetidamente los mismos documentos </a:t>
            </a:r>
            <a:r>
              <a:rPr lang="es-MX" sz="2800" dirty="0" err="1"/>
              <a:t>GraphQL</a:t>
            </a:r>
            <a:r>
              <a:rPr lang="es-MX" sz="2800" dirty="0"/>
              <a:t> al servidor al enviar un hash de la consulta en lugar del texto completo de la consulta. </a:t>
            </a:r>
          </a:p>
        </p:txBody>
      </p:sp>
    </p:spTree>
    <p:extLst>
      <p:ext uri="{BB962C8B-B14F-4D97-AF65-F5344CB8AC3E}">
        <p14:creationId xmlns:p14="http://schemas.microsoft.com/office/powerpoint/2010/main" val="1819145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</a:t>
            </a:r>
            <a:r>
              <a:rPr lang="es-MX" sz="2000" b="1" dirty="0" err="1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management</a:t>
            </a:r>
            <a:r>
              <a:rPr lang="es-MX" sz="2000" b="1" dirty="0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API </a:t>
            </a:r>
            <a:r>
              <a:rPr lang="es-MX" sz="2000" b="1" dirty="0" err="1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security</a:t>
            </a:r>
            <a:endParaRPr lang="es-MX" sz="2000" b="1" dirty="0">
              <a:solidFill>
                <a:srgbClr val="F5AE1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MX" sz="2000" b="1" dirty="0">
              <a:solidFill>
                <a:srgbClr val="F5AE1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MX" sz="2000" b="1" dirty="0">
              <a:solidFill>
                <a:srgbClr val="F5AE1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D724D6-3A8E-5F36-C459-4BDBD51BD9A2}"/>
              </a:ext>
            </a:extLst>
          </p:cNvPr>
          <p:cNvSpPr txBox="1"/>
          <p:nvPr/>
        </p:nvSpPr>
        <p:spPr>
          <a:xfrm>
            <a:off x="654049" y="1254676"/>
            <a:ext cx="1084368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 err="1"/>
              <a:t>GraphQL</a:t>
            </a:r>
            <a:r>
              <a:rPr lang="es-MX" sz="2800" dirty="0"/>
              <a:t> se aparta de REST al centralizar sus interacciones a través de un único punto final en lugar de utilizar múltiples </a:t>
            </a:r>
            <a:r>
              <a:rPr lang="es-MX" sz="2800" dirty="0" err="1"/>
              <a:t>URLs</a:t>
            </a:r>
            <a:r>
              <a:rPr lang="es-MX" sz="2800" dirty="0"/>
              <a:t>. </a:t>
            </a:r>
          </a:p>
          <a:p>
            <a:r>
              <a:rPr lang="es-MX" sz="2800" dirty="0"/>
              <a:t>Esta arquitectura requiere medidas de seguridad más rigurosas, ya que el punto final único de </a:t>
            </a:r>
            <a:r>
              <a:rPr lang="es-MX" sz="2800" dirty="0" err="1"/>
              <a:t>GraphQL</a:t>
            </a:r>
            <a:r>
              <a:rPr lang="es-MX" sz="2800" dirty="0"/>
              <a:t> puede atraer a atacantes.</a:t>
            </a:r>
          </a:p>
          <a:p>
            <a:endParaRPr lang="es-MX" sz="2800" dirty="0"/>
          </a:p>
          <a:p>
            <a:r>
              <a:rPr lang="es-MX" sz="2800" dirty="0"/>
              <a:t>Asegurar el </a:t>
            </a:r>
            <a:r>
              <a:rPr lang="es-MX" sz="2800" dirty="0" err="1"/>
              <a:t>endpoint</a:t>
            </a:r>
            <a:r>
              <a:rPr lang="es-MX" sz="2800" dirty="0"/>
              <a:t> de </a:t>
            </a:r>
            <a:r>
              <a:rPr lang="es-MX" sz="2800" dirty="0" err="1"/>
              <a:t>GraphQL</a:t>
            </a:r>
            <a:r>
              <a:rPr lang="es-MX" sz="2800" dirty="0"/>
              <a:t> es fundamental para proteger la integridad del sistema y la privacidad de los datos.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Listas de permitidos: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Limitación de tasa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Limitación de profundidad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Limitación de nodos</a:t>
            </a:r>
          </a:p>
        </p:txBody>
      </p:sp>
    </p:spTree>
    <p:extLst>
      <p:ext uri="{BB962C8B-B14F-4D97-AF65-F5344CB8AC3E}">
        <p14:creationId xmlns:p14="http://schemas.microsoft.com/office/powerpoint/2010/main" val="197187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</a:t>
            </a:r>
            <a:r>
              <a:rPr lang="es-MX" sz="2000" b="1" dirty="0" err="1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management</a:t>
            </a:r>
            <a:r>
              <a:rPr lang="es-MX" sz="2000" b="1" dirty="0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Performance</a:t>
            </a:r>
          </a:p>
          <a:p>
            <a:endParaRPr lang="es-MX" sz="2000" b="1" dirty="0">
              <a:solidFill>
                <a:srgbClr val="F5AE1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MX" sz="2000" b="1" dirty="0">
              <a:solidFill>
                <a:srgbClr val="F5AE1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D724D6-3A8E-5F36-C459-4BDBD51BD9A2}"/>
              </a:ext>
            </a:extLst>
          </p:cNvPr>
          <p:cNvSpPr txBox="1"/>
          <p:nvPr/>
        </p:nvSpPr>
        <p:spPr>
          <a:xfrm>
            <a:off x="654049" y="1254676"/>
            <a:ext cx="278341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/>
              <a:t>El rendimiento de los servicios de </a:t>
            </a:r>
            <a:r>
              <a:rPr lang="es-MX" sz="2400" dirty="0" err="1"/>
              <a:t>GraphQL</a:t>
            </a:r>
            <a:r>
              <a:rPr lang="es-MX" sz="2400" dirty="0"/>
              <a:t> se ve afectado por factores como la complejidad de las consultas, la sobrecarga de red, el  rendimiento del </a:t>
            </a:r>
            <a:r>
              <a:rPr lang="es-MX" sz="2400" dirty="0" err="1"/>
              <a:t>backend</a:t>
            </a:r>
            <a:r>
              <a:rPr lang="es-MX" sz="2400" dirty="0"/>
              <a:t> y la eficiencia de las estrategias de obtención de datos.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CF75B4-1FEA-A41A-9688-CBFC6A1EF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49" y="1254676"/>
            <a:ext cx="8439317" cy="46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64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 err="1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GraphQL</a:t>
            </a:r>
            <a:r>
              <a:rPr lang="es-MX" sz="2000" b="1" dirty="0">
                <a:solidFill>
                  <a:srgbClr val="F5AE1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Modelo de madurez</a:t>
            </a:r>
          </a:p>
          <a:p>
            <a:endParaRPr lang="es-MX" sz="2000" b="1" dirty="0">
              <a:solidFill>
                <a:srgbClr val="F5AE1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MX" sz="2000" b="1" dirty="0">
              <a:solidFill>
                <a:srgbClr val="F5AE1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E96B57-437E-80D1-1A26-C690D555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71" y="1131810"/>
            <a:ext cx="9973658" cy="579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0F7E7-CFCA-6F2F-29DD-482112D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BC4632F8-C95E-ED0E-4D05-145AD68F1946}"/>
              </a:ext>
            </a:extLst>
          </p:cNvPr>
          <p:cNvSpPr/>
          <p:nvPr/>
        </p:nvSpPr>
        <p:spPr>
          <a:xfrm>
            <a:off x="392612" y="719145"/>
            <a:ext cx="3042004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vuelta al </a:t>
            </a:r>
            <a:r>
              <a:rPr lang="es-MX" sz="2000" b="1" dirty="0" err="1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</a:t>
            </a:r>
            <a:endParaRPr lang="es-MX" sz="2000" b="1" dirty="0">
              <a:solidFill>
                <a:srgbClr val="00144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422B3CB-4BE3-0D59-E8F9-0AEABC62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5" y="1064076"/>
            <a:ext cx="8919992" cy="5660573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A2B4F4E-3966-C9CB-3B93-43096670F745}"/>
              </a:ext>
            </a:extLst>
          </p:cNvPr>
          <p:cNvCxnSpPr/>
          <p:nvPr/>
        </p:nvCxnSpPr>
        <p:spPr>
          <a:xfrm>
            <a:off x="4927600" y="3511550"/>
            <a:ext cx="914400" cy="9144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957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Arquitecturas </a:t>
            </a:r>
            <a:r>
              <a:rPr lang="es-MX" sz="2000" b="1" dirty="0" err="1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GraphQL</a:t>
            </a:r>
            <a:endParaRPr lang="es-MX" sz="2000" b="1" dirty="0">
              <a:solidFill>
                <a:srgbClr val="00144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MX" sz="2000" b="1" dirty="0">
              <a:solidFill>
                <a:srgbClr val="00144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MX" sz="2000" b="1" dirty="0">
              <a:solidFill>
                <a:srgbClr val="00144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8E8338-7D5C-C72B-0AF5-0D7C2D052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69" y="1064077"/>
            <a:ext cx="9290527" cy="57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6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653C9BAE-74FB-59A1-39B9-E5BC0860BD15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Migrar de REST a </a:t>
            </a:r>
            <a:r>
              <a:rPr lang="es-MX" sz="2000" b="1" dirty="0" err="1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GraphQL</a:t>
            </a:r>
            <a:endParaRPr lang="es-MX" sz="2000" b="1" dirty="0">
              <a:solidFill>
                <a:srgbClr val="00144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MX" sz="2000" b="1" dirty="0">
              <a:solidFill>
                <a:srgbClr val="00144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MX" sz="2000" b="1" dirty="0">
              <a:solidFill>
                <a:srgbClr val="00144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6686AE-E8D0-EDB7-3A1C-CDF06791E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04" y="1085553"/>
            <a:ext cx="8941260" cy="57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2C6F89B4-33BB-F1CF-59C1-0E6836956596}"/>
              </a:ext>
            </a:extLst>
          </p:cNvPr>
          <p:cNvSpPr/>
          <p:nvPr/>
        </p:nvSpPr>
        <p:spPr>
          <a:xfrm>
            <a:off x="-1" y="0"/>
            <a:ext cx="12211988" cy="6858000"/>
          </a:xfrm>
          <a:prstGeom prst="rect">
            <a:avLst/>
          </a:prstGeom>
          <a:solidFill>
            <a:srgbClr val="00144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7">
            <a:extLst>
              <a:ext uri="{FF2B5EF4-FFF2-40B4-BE49-F238E27FC236}">
                <a16:creationId xmlns:a16="http://schemas.microsoft.com/office/drawing/2014/main" id="{F76D7F25-50A6-A8D9-FD3D-EA47418A4A81}"/>
              </a:ext>
            </a:extLst>
          </p:cNvPr>
          <p:cNvSpPr/>
          <p:nvPr/>
        </p:nvSpPr>
        <p:spPr>
          <a:xfrm>
            <a:off x="3808075" y="3579858"/>
            <a:ext cx="8403912" cy="1714500"/>
          </a:xfrm>
          <a:prstGeom prst="rect">
            <a:avLst/>
          </a:prstGeom>
          <a:solidFill>
            <a:srgbClr val="00144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023">
            <a:extLst>
              <a:ext uri="{FF2B5EF4-FFF2-40B4-BE49-F238E27FC236}">
                <a16:creationId xmlns:a16="http://schemas.microsoft.com/office/drawing/2014/main" id="{BF2C3C31-140F-453E-9668-C47622867570}"/>
              </a:ext>
            </a:extLst>
          </p:cNvPr>
          <p:cNvSpPr txBox="1">
            <a:spLocks/>
          </p:cNvSpPr>
          <p:nvPr/>
        </p:nvSpPr>
        <p:spPr>
          <a:xfrm>
            <a:off x="4408943" y="3795278"/>
            <a:ext cx="4853589" cy="57579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rgbClr val="F60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s-MX" sz="40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The</a:t>
            </a:r>
            <a:r>
              <a:rPr lang="es-MX" sz="40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MX" sz="40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Twelve</a:t>
            </a:r>
            <a:r>
              <a:rPr lang="es-MX" sz="40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MX" sz="4000" dirty="0" err="1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factors</a:t>
            </a:r>
            <a:endParaRPr lang="es-MX" sz="40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7BED1-F717-E72C-83BA-074A2032D663}"/>
              </a:ext>
            </a:extLst>
          </p:cNvPr>
          <p:cNvSpPr txBox="1">
            <a:spLocks/>
          </p:cNvSpPr>
          <p:nvPr/>
        </p:nvSpPr>
        <p:spPr>
          <a:xfrm>
            <a:off x="4408944" y="4594093"/>
            <a:ext cx="6343722" cy="54363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F5AE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https://12factor.net/</a:t>
            </a:r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1C893E9D-FA65-54FC-F60F-581998C23BF5}"/>
              </a:ext>
            </a:extLst>
          </p:cNvPr>
          <p:cNvCxnSpPr>
            <a:cxnSpLocks/>
          </p:cNvCxnSpPr>
          <p:nvPr/>
        </p:nvCxnSpPr>
        <p:spPr>
          <a:xfrm>
            <a:off x="4338011" y="4437108"/>
            <a:ext cx="795943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B947D8B5-0279-4743-3150-AA8F48631032}"/>
              </a:ext>
            </a:extLst>
          </p:cNvPr>
          <p:cNvSpPr/>
          <p:nvPr/>
        </p:nvSpPr>
        <p:spPr>
          <a:xfrm>
            <a:off x="10458257" y="4094208"/>
            <a:ext cx="2140527" cy="685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4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D3A7-BA1C-4DEF-42F5-0A1B2CC0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Herramientas a usar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43132C-7652-687E-77E3-E575121153A4}"/>
              </a:ext>
            </a:extLst>
          </p:cNvPr>
          <p:cNvSpPr txBox="1"/>
          <p:nvPr/>
        </p:nvSpPr>
        <p:spPr>
          <a:xfrm>
            <a:off x="309034" y="1874728"/>
            <a:ext cx="1176104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/>
              <a:t>Ejercicio 00. Verificar la instalación de las herramientas de la primera sesión</a:t>
            </a:r>
          </a:p>
          <a:p>
            <a:endParaRPr lang="es-MX" sz="2800" b="1" dirty="0"/>
          </a:p>
          <a:p>
            <a:r>
              <a:rPr lang="es-MX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es-MX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 v</a:t>
            </a:r>
          </a:p>
          <a:p>
            <a:r>
              <a:rPr lang="es-MX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s-MX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–v</a:t>
            </a:r>
          </a:p>
          <a:p>
            <a:r>
              <a:rPr lang="es-MX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s-MX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clone </a:t>
            </a:r>
            <a:r>
              <a:rPr lang="es-MX" sz="2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https://github.com/fararoni/curso.graphql.01.git</a:t>
            </a:r>
            <a:endParaRPr lang="es-MX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es-MX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583856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F0EA4F-663D-BB79-03E6-05684EDF5B7B}"/>
              </a:ext>
            </a:extLst>
          </p:cNvPr>
          <p:cNvSpPr txBox="1">
            <a:spLocks/>
          </p:cNvSpPr>
          <p:nvPr/>
        </p:nvSpPr>
        <p:spPr>
          <a:xfrm>
            <a:off x="1540635" y="1929496"/>
            <a:ext cx="9860280" cy="148271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5AE18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Curso.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5AE18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GraphQL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F5AE18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  <a:defRPr/>
            </a:pPr>
            <a:r>
              <a:rPr kumimoji="0" lang="es-MX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01. Introducción a </a:t>
            </a:r>
            <a:r>
              <a:rPr kumimoji="0" lang="es-MX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GraphQL</a:t>
            </a:r>
            <a:endParaRPr kumimoji="0" lang="es-MX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CD5715-D083-22EB-1838-1CF47C30FB91}"/>
              </a:ext>
            </a:extLst>
          </p:cNvPr>
          <p:cNvSpPr txBox="1"/>
          <p:nvPr/>
        </p:nvSpPr>
        <p:spPr>
          <a:xfrm>
            <a:off x="1487295" y="3677778"/>
            <a:ext cx="550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b="1" dirty="0">
                <a:solidFill>
                  <a:schemeClr val="bg2"/>
                </a:solidFill>
                <a:cs typeface="Arial" panose="020B0604020202020204" pitchFamily="34" charset="0"/>
              </a:rPr>
              <a:t>Isaí Fararoni Ramírez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D8609E06-8D20-1E10-91AB-4F5169962708}"/>
              </a:ext>
            </a:extLst>
          </p:cNvPr>
          <p:cNvSpPr txBox="1">
            <a:spLocks/>
          </p:cNvSpPr>
          <p:nvPr/>
        </p:nvSpPr>
        <p:spPr>
          <a:xfrm>
            <a:off x="1485550" y="5148802"/>
            <a:ext cx="6620826" cy="40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MX" sz="1200" b="1" dirty="0">
                <a:solidFill>
                  <a:schemeClr val="bg1"/>
                </a:solidFill>
              </a:rPr>
              <a:t>Ciudad de México, mayo 12 de 2024</a:t>
            </a:r>
            <a:endParaRPr lang="es-MX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132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E5C69B1-8789-56C1-293F-5ACBBA07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34" y="183614"/>
            <a:ext cx="10515600" cy="535531"/>
          </a:xfrm>
        </p:spPr>
        <p:txBody>
          <a:bodyPr/>
          <a:lstStyle/>
          <a:p>
            <a:r>
              <a:rPr lang="es-MX" dirty="0"/>
              <a:t>Repaso de conceptos básicos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BA4D998A-B083-EE4E-7C0F-51694AA7A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034" y="791461"/>
            <a:ext cx="9144000" cy="365125"/>
          </a:xfrm>
        </p:spPr>
        <p:txBody>
          <a:bodyPr>
            <a:normAutofit lnSpcReduction="10000"/>
          </a:bodyPr>
          <a:lstStyle/>
          <a:p>
            <a:r>
              <a:rPr lang="es-MX" dirty="0"/>
              <a:t>GRAFO</a:t>
            </a:r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49A92D8B-0FF6-92FC-F6FF-C74B3A8D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849" y="978646"/>
            <a:ext cx="7052963" cy="3977564"/>
          </a:xfrm>
          <a:prstGeom prst="roundRect">
            <a:avLst>
              <a:gd name="adj" fmla="val 8439"/>
            </a:avLst>
          </a:prstGeom>
        </p:spPr>
      </p:pic>
    </p:spTree>
    <p:extLst>
      <p:ext uri="{BB962C8B-B14F-4D97-AF65-F5344CB8AC3E}">
        <p14:creationId xmlns:p14="http://schemas.microsoft.com/office/powerpoint/2010/main" val="1732514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61470-EF32-F5A7-3BAC-09D3F1E2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Repaso de conceptos básicos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80E99C-3B6B-5021-F842-DA9475AFC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Esquema (</a:t>
            </a:r>
            <a:r>
              <a:rPr lang="es-MX" dirty="0" err="1"/>
              <a:t>Schema</a:t>
            </a:r>
            <a:r>
              <a:rPr lang="es-MX" dirty="0"/>
              <a:t> </a:t>
            </a:r>
            <a:r>
              <a:rPr lang="es-MX" dirty="0" err="1"/>
              <a:t>Definition</a:t>
            </a:r>
            <a:r>
              <a:rPr lang="es-MX" dirty="0"/>
              <a:t> </a:t>
            </a:r>
            <a:r>
              <a:rPr lang="es-MX" dirty="0" err="1"/>
              <a:t>Language</a:t>
            </a:r>
            <a:r>
              <a:rPr lang="es-MX" dirty="0"/>
              <a:t> – SDL)</a:t>
            </a:r>
          </a:p>
        </p:txBody>
      </p:sp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BCB57D1-CDE6-D899-7BF3-C5B1F4FC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220" y="1576674"/>
            <a:ext cx="7059445" cy="4794601"/>
          </a:xfrm>
          <a:prstGeom prst="roundRect">
            <a:avLst>
              <a:gd name="adj" fmla="val 8439"/>
            </a:avLst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817233-2335-EE4B-B0E9-373AD0D86482}"/>
              </a:ext>
            </a:extLst>
          </p:cNvPr>
          <p:cNvSpPr txBox="1"/>
          <p:nvPr/>
        </p:nvSpPr>
        <p:spPr>
          <a:xfrm>
            <a:off x="469231" y="1576674"/>
            <a:ext cx="29573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Un esquema es un contrato entre el servidor y el cliente. </a:t>
            </a:r>
          </a:p>
          <a:p>
            <a:endParaRPr lang="es-MX" dirty="0"/>
          </a:p>
          <a:p>
            <a:r>
              <a:rPr lang="es-MX" dirty="0"/>
              <a:t>Define lo que una API </a:t>
            </a:r>
            <a:r>
              <a:rPr lang="es-MX" dirty="0" err="1"/>
              <a:t>GraphQL</a:t>
            </a:r>
            <a:r>
              <a:rPr lang="es-MX" dirty="0"/>
              <a:t> puede y no puede hacer, y cómo los clientes pueden solicitar o cambiar datos. </a:t>
            </a:r>
          </a:p>
          <a:p>
            <a:endParaRPr lang="es-MX" dirty="0"/>
          </a:p>
          <a:p>
            <a:r>
              <a:rPr lang="es-MX" dirty="0"/>
              <a:t>Es una capa de abstracción que brinda flexibilidad a los consumidores y al mismo tiempo oculta los detalles de implementación del </a:t>
            </a:r>
            <a:r>
              <a:rPr lang="es-MX" dirty="0" err="1"/>
              <a:t>backend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79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D3A7-BA1C-4DEF-42F5-0A1B2CC0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Realizar los siguientes ejercicios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10AEE1-676A-87AB-7550-B8E1E046ADF0}"/>
              </a:ext>
            </a:extLst>
          </p:cNvPr>
          <p:cNvSpPr txBox="1"/>
          <p:nvPr/>
        </p:nvSpPr>
        <p:spPr>
          <a:xfrm>
            <a:off x="309034" y="1627348"/>
            <a:ext cx="10888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https://github.com/fararoni/curso.graphql.01/blob/main/01.md</a:t>
            </a:r>
          </a:p>
        </p:txBody>
      </p:sp>
    </p:spTree>
    <p:extLst>
      <p:ext uri="{BB962C8B-B14F-4D97-AF65-F5344CB8AC3E}">
        <p14:creationId xmlns:p14="http://schemas.microsoft.com/office/powerpoint/2010/main" val="2103212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61470-EF32-F5A7-3BAC-09D3F1E2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Repaso de conceptos básicos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80E99C-3B6B-5021-F842-DA9475AFC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err="1"/>
              <a:t>Query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817233-2335-EE4B-B0E9-373AD0D86482}"/>
              </a:ext>
            </a:extLst>
          </p:cNvPr>
          <p:cNvSpPr txBox="1"/>
          <p:nvPr/>
        </p:nvSpPr>
        <p:spPr>
          <a:xfrm>
            <a:off x="469231" y="1576674"/>
            <a:ext cx="34578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Le dice al servidor </a:t>
            </a:r>
            <a:r>
              <a:rPr lang="es-MX" dirty="0" err="1"/>
              <a:t>GraphQL</a:t>
            </a:r>
            <a:r>
              <a:rPr lang="es-MX" dirty="0"/>
              <a:t> qué datos </a:t>
            </a:r>
            <a:r>
              <a:rPr lang="es-MX" dirty="0" err="1"/>
              <a:t>actualizar,borrar</a:t>
            </a:r>
            <a:r>
              <a:rPr lang="es-MX" dirty="0"/>
              <a:t> o crear. </a:t>
            </a:r>
          </a:p>
          <a:p>
            <a:endParaRPr lang="es-MX" dirty="0"/>
          </a:p>
          <a:p>
            <a:r>
              <a:rPr lang="es-MX" dirty="0"/>
              <a:t>En </a:t>
            </a:r>
            <a:r>
              <a:rPr lang="es-MX" dirty="0" err="1"/>
              <a:t>GraphQL</a:t>
            </a:r>
            <a:r>
              <a:rPr lang="es-MX" dirty="0"/>
              <a:t> no se tienen múltiples </a:t>
            </a:r>
            <a:r>
              <a:rPr lang="es-MX" dirty="0" err="1"/>
              <a:t>endpoints</a:t>
            </a:r>
            <a:r>
              <a:rPr lang="es-MX" dirty="0"/>
              <a:t> específicos para apuntar a diferentes tipos como lo hace una API REST. </a:t>
            </a:r>
          </a:p>
          <a:p>
            <a:endParaRPr lang="es-MX" dirty="0"/>
          </a:p>
          <a:p>
            <a:r>
              <a:rPr lang="es-MX" dirty="0"/>
              <a:t>En su lugar, debemos definir un tipo especial denominado </a:t>
            </a:r>
            <a:r>
              <a:rPr lang="es-MX" dirty="0" err="1"/>
              <a:t>Mutation</a:t>
            </a:r>
            <a:r>
              <a:rPr lang="es-MX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560555-D176-989D-7E94-A536B07D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90" y="343378"/>
            <a:ext cx="4497290" cy="2998193"/>
          </a:xfrm>
          <a:prstGeom prst="roundRect">
            <a:avLst>
              <a:gd name="adj" fmla="val 5882"/>
            </a:avLst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B7F4B4-138D-A6C8-3464-32E11D1B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90" y="3501335"/>
            <a:ext cx="4497290" cy="3073739"/>
          </a:xfrm>
          <a:prstGeom prst="roundRect">
            <a:avLst>
              <a:gd name="adj" fmla="val 5491"/>
            </a:avLst>
          </a:prstGeom>
        </p:spPr>
      </p:pic>
    </p:spTree>
    <p:extLst>
      <p:ext uri="{BB962C8B-B14F-4D97-AF65-F5344CB8AC3E}">
        <p14:creationId xmlns:p14="http://schemas.microsoft.com/office/powerpoint/2010/main" val="6557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D3A7-BA1C-4DEF-42F5-0A1B2CC0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Realizar los siguientes ejercicios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10AEE1-676A-87AB-7550-B8E1E046ADF0}"/>
              </a:ext>
            </a:extLst>
          </p:cNvPr>
          <p:cNvSpPr txBox="1"/>
          <p:nvPr/>
        </p:nvSpPr>
        <p:spPr>
          <a:xfrm>
            <a:off x="309034" y="1627348"/>
            <a:ext cx="108885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https://github.com/fararoni/curso.graphql.01/blob/main/02.md</a:t>
            </a:r>
          </a:p>
          <a:p>
            <a:endParaRPr lang="es-MX" sz="2800" dirty="0"/>
          </a:p>
          <a:p>
            <a:r>
              <a:rPr lang="es-MX" sz="2800" dirty="0"/>
              <a:t>https://github.com/fararoni/curso.graphql.01/blob/main/03.md</a:t>
            </a:r>
          </a:p>
          <a:p>
            <a:endParaRPr lang="es-MX" sz="2800" dirty="0"/>
          </a:p>
          <a:p>
            <a:r>
              <a:rPr lang="es-MX" sz="2800" dirty="0"/>
              <a:t>https://github.com/fararoni/curso.graphql.01/blob/main/04.md</a:t>
            </a: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94730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0F7E7-CFCA-6F2F-29DD-482112D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BC4632F8-C95E-ED0E-4D05-145AD68F1946}"/>
              </a:ext>
            </a:extLst>
          </p:cNvPr>
          <p:cNvSpPr/>
          <p:nvPr/>
        </p:nvSpPr>
        <p:spPr>
          <a:xfrm>
            <a:off x="392612" y="719145"/>
            <a:ext cx="3042004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Enfoques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24EEDEE-4A2E-B0C3-2D3F-7CC0B5F2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064076"/>
            <a:ext cx="10430374" cy="52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00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61470-EF32-F5A7-3BAC-09D3F1E2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Repaso de conceptos básicos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80E99C-3B6B-5021-F842-DA9475AFC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err="1"/>
              <a:t>Mutation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817233-2335-EE4B-B0E9-373AD0D86482}"/>
              </a:ext>
            </a:extLst>
          </p:cNvPr>
          <p:cNvSpPr txBox="1"/>
          <p:nvPr/>
        </p:nvSpPr>
        <p:spPr>
          <a:xfrm>
            <a:off x="469231" y="1576674"/>
            <a:ext cx="36985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Un esquema es un contrato entre el servidor y el cliente. </a:t>
            </a:r>
          </a:p>
          <a:p>
            <a:endParaRPr lang="es-MX" dirty="0"/>
          </a:p>
          <a:p>
            <a:r>
              <a:rPr lang="es-MX" dirty="0"/>
              <a:t>Define lo que una API </a:t>
            </a:r>
            <a:r>
              <a:rPr lang="es-MX" dirty="0" err="1"/>
              <a:t>GraphQL</a:t>
            </a:r>
            <a:r>
              <a:rPr lang="es-MX" dirty="0"/>
              <a:t> puede y no puede hacer, y cómo los clientes pueden solicitar o cambiar datos. </a:t>
            </a:r>
          </a:p>
          <a:p>
            <a:endParaRPr lang="es-MX" dirty="0"/>
          </a:p>
          <a:p>
            <a:r>
              <a:rPr lang="es-MX" dirty="0"/>
              <a:t>Es una capa de abstracción que brinda flexibilidad a los consumidores y al mismo tiempo oculta los detalles de implementación del </a:t>
            </a:r>
            <a:r>
              <a:rPr lang="es-MX" dirty="0" err="1"/>
              <a:t>backend</a:t>
            </a:r>
            <a:r>
              <a:rPr lang="es-MX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11F058-9D3B-F62E-B8B6-C1E44B71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44" y="1576674"/>
            <a:ext cx="7320438" cy="3651080"/>
          </a:xfrm>
          <a:prstGeom prst="roundRect">
            <a:avLst>
              <a:gd name="adj" fmla="val 5595"/>
            </a:avLst>
          </a:prstGeom>
        </p:spPr>
      </p:pic>
    </p:spTree>
    <p:extLst>
      <p:ext uri="{BB962C8B-B14F-4D97-AF65-F5344CB8AC3E}">
        <p14:creationId xmlns:p14="http://schemas.microsoft.com/office/powerpoint/2010/main" val="3375331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D3A7-BA1C-4DEF-42F5-0A1B2CC0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Realizar los siguientes ejercicios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10AEE1-676A-87AB-7550-B8E1E046ADF0}"/>
              </a:ext>
            </a:extLst>
          </p:cNvPr>
          <p:cNvSpPr txBox="1"/>
          <p:nvPr/>
        </p:nvSpPr>
        <p:spPr>
          <a:xfrm>
            <a:off x="309034" y="1627348"/>
            <a:ext cx="108885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https://github.com/fararoni/curso.graphql.01/blob/main/05.md</a:t>
            </a:r>
          </a:p>
          <a:p>
            <a:endParaRPr lang="es-MX" sz="2800" dirty="0"/>
          </a:p>
          <a:p>
            <a:r>
              <a:rPr lang="es-MX" sz="2800" dirty="0"/>
              <a:t>https://github.com/fararoni/curso.graphql.01/blob/main/06.md</a:t>
            </a:r>
          </a:p>
        </p:txBody>
      </p:sp>
    </p:spTree>
    <p:extLst>
      <p:ext uri="{BB962C8B-B14F-4D97-AF65-F5344CB8AC3E}">
        <p14:creationId xmlns:p14="http://schemas.microsoft.com/office/powerpoint/2010/main" val="4074566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6E36BE69-84B7-E1AB-32FE-9AC769634CA1}"/>
              </a:ext>
            </a:extLst>
          </p:cNvPr>
          <p:cNvSpPr txBox="1"/>
          <p:nvPr/>
        </p:nvSpPr>
        <p:spPr>
          <a:xfrm>
            <a:off x="1211581" y="1340920"/>
            <a:ext cx="111075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spaceCats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: [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SpaceCat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s-MX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SpaceCat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id : ID!</a:t>
            </a:r>
          </a:p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s-MX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missions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: [ </a:t>
            </a:r>
            <a:r>
              <a:rPr lang="es-MX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Mission</a:t>
            </a:r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s-MX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MX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Mutation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assignSpaceship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spaceshipId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ID!,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missionId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ID!):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AssignSpaceshipResponse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s-MX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661470-EF32-F5A7-3BAC-09D3F1E2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Repaso de conceptos básicos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80E99C-3B6B-5021-F842-DA9475AFC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Esquema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767D70-E3CF-87D8-D0FC-403EDB9AD391}"/>
              </a:ext>
            </a:extLst>
          </p:cNvPr>
          <p:cNvSpPr txBox="1"/>
          <p:nvPr/>
        </p:nvSpPr>
        <p:spPr>
          <a:xfrm>
            <a:off x="3735628" y="5332414"/>
            <a:ext cx="138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Argumentos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A536AD0-013C-1D3F-65A9-62E4034A2456}"/>
              </a:ext>
            </a:extLst>
          </p:cNvPr>
          <p:cNvSpPr txBox="1"/>
          <p:nvPr/>
        </p:nvSpPr>
        <p:spPr>
          <a:xfrm>
            <a:off x="3437244" y="5657671"/>
            <a:ext cx="2735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s-MX" dirty="0"/>
              <a:t>Cada campo en un tipo de objeto </a:t>
            </a:r>
            <a:r>
              <a:rPr lang="es-MX" dirty="0" err="1"/>
              <a:t>GraphQL</a:t>
            </a:r>
            <a:r>
              <a:rPr lang="es-MX" dirty="0"/>
              <a:t> puede tener cero o más argumentos</a:t>
            </a:r>
          </a:p>
        </p:txBody>
      </p:sp>
    </p:spTree>
    <p:extLst>
      <p:ext uri="{BB962C8B-B14F-4D97-AF65-F5344CB8AC3E}">
        <p14:creationId xmlns:p14="http://schemas.microsoft.com/office/powerpoint/2010/main" val="2409535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61470-EF32-F5A7-3BAC-09D3F1E2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Repaso de conceptos básicos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80E99C-3B6B-5021-F842-DA9475AFC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Esquema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767D70-E3CF-87D8-D0FC-403EDB9AD391}"/>
              </a:ext>
            </a:extLst>
          </p:cNvPr>
          <p:cNvSpPr txBox="1"/>
          <p:nvPr/>
        </p:nvSpPr>
        <p:spPr>
          <a:xfrm>
            <a:off x="626668" y="1352073"/>
            <a:ext cx="2289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Tipos escalares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A536AD0-013C-1D3F-65A9-62E4034A2456}"/>
              </a:ext>
            </a:extLst>
          </p:cNvPr>
          <p:cNvSpPr txBox="1"/>
          <p:nvPr/>
        </p:nvSpPr>
        <p:spPr>
          <a:xfrm>
            <a:off x="707102" y="1752920"/>
            <a:ext cx="25015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b="1" dirty="0"/>
              <a:t>Int</a:t>
            </a:r>
            <a:r>
              <a:rPr lang="en-US" dirty="0"/>
              <a:t>: 32‐bit integer.</a:t>
            </a:r>
          </a:p>
          <a:p>
            <a:r>
              <a:rPr lang="en-US" b="1" dirty="0"/>
              <a:t>Float</a:t>
            </a:r>
            <a:r>
              <a:rPr lang="en-US" dirty="0"/>
              <a:t>: double-precision</a:t>
            </a:r>
          </a:p>
          <a:p>
            <a:r>
              <a:rPr lang="en-US" b="1" dirty="0"/>
              <a:t>String</a:t>
            </a:r>
            <a:r>
              <a:rPr lang="en-US" dirty="0"/>
              <a:t>: UTF‐8 </a:t>
            </a:r>
          </a:p>
          <a:p>
            <a:r>
              <a:rPr lang="en-US" b="1" dirty="0"/>
              <a:t>Boolean</a:t>
            </a:r>
            <a:r>
              <a:rPr lang="en-US" dirty="0"/>
              <a:t>: true | false.</a:t>
            </a:r>
          </a:p>
          <a:p>
            <a:r>
              <a:rPr lang="en-US" b="1" dirty="0"/>
              <a:t>ID</a:t>
            </a:r>
            <a:r>
              <a:rPr lang="en-US" dirty="0"/>
              <a:t>: ID unique identifier. </a:t>
            </a:r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A3C719-44E6-C3D0-0CF4-453658E7CA4E}"/>
              </a:ext>
            </a:extLst>
          </p:cNvPr>
          <p:cNvSpPr txBox="1"/>
          <p:nvPr/>
        </p:nvSpPr>
        <p:spPr>
          <a:xfrm>
            <a:off x="6746173" y="1177654"/>
            <a:ext cx="2289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 err="1"/>
              <a:t>Simbolos</a:t>
            </a:r>
            <a:endParaRPr lang="es-MX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9AC5DB-A928-8EDA-D253-9847190A77A9}"/>
              </a:ext>
            </a:extLst>
          </p:cNvPr>
          <p:cNvSpPr txBox="1"/>
          <p:nvPr/>
        </p:nvSpPr>
        <p:spPr>
          <a:xfrm>
            <a:off x="3515918" y="1721405"/>
            <a:ext cx="2922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dirty="0" err="1"/>
              <a:t>Valida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endParaRPr lang="en-US" dirty="0"/>
          </a:p>
          <a:p>
            <a:r>
              <a:rPr lang="en-US" dirty="0"/>
              <a:t>Conjunto finito de </a:t>
            </a:r>
            <a:r>
              <a:rPr lang="en-US" dirty="0" err="1"/>
              <a:t>valores</a:t>
            </a:r>
            <a:endParaRPr lang="en-US" dirty="0"/>
          </a:p>
          <a:p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C36DAC-A565-240E-34CA-134D53E28B1B}"/>
              </a:ext>
            </a:extLst>
          </p:cNvPr>
          <p:cNvSpPr txBox="1"/>
          <p:nvPr/>
        </p:nvSpPr>
        <p:spPr>
          <a:xfrm>
            <a:off x="6746173" y="1442920"/>
            <a:ext cx="22897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!	No </a:t>
            </a:r>
            <a:r>
              <a:rPr lang="es-MX" dirty="0" err="1"/>
              <a:t>null</a:t>
            </a:r>
            <a:endParaRPr lang="es-MX" dirty="0"/>
          </a:p>
          <a:p>
            <a:r>
              <a:rPr lang="es-MX" dirty="0"/>
              <a:t>$	</a:t>
            </a:r>
          </a:p>
          <a:p>
            <a:r>
              <a:rPr lang="es-MX" dirty="0"/>
              <a:t>[ ]	Listas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38BD894-D8B5-239E-2776-F5BD534D602E}"/>
              </a:ext>
            </a:extLst>
          </p:cNvPr>
          <p:cNvSpPr txBox="1"/>
          <p:nvPr/>
        </p:nvSpPr>
        <p:spPr>
          <a:xfrm>
            <a:off x="3668318" y="1504473"/>
            <a:ext cx="2289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 err="1"/>
              <a:t>Enum</a:t>
            </a:r>
            <a:endParaRPr lang="es-MX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845554-C5AF-995E-1600-F06A26D9F686}"/>
              </a:ext>
            </a:extLst>
          </p:cNvPr>
          <p:cNvSpPr txBox="1"/>
          <p:nvPr/>
        </p:nvSpPr>
        <p:spPr>
          <a:xfrm>
            <a:off x="9226126" y="1167407"/>
            <a:ext cx="2289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Interfaces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1DB471F-49F5-D2E8-4808-B90026E1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285" y="1633056"/>
            <a:ext cx="2063856" cy="13780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0F9B3B5-F3CF-F9D5-02B3-492B388F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26" y="3172792"/>
            <a:ext cx="2895749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F0EA4F-663D-BB79-03E6-05684EDF5B7B}"/>
              </a:ext>
            </a:extLst>
          </p:cNvPr>
          <p:cNvSpPr txBox="1">
            <a:spLocks/>
          </p:cNvSpPr>
          <p:nvPr/>
        </p:nvSpPr>
        <p:spPr>
          <a:xfrm>
            <a:off x="1540635" y="1929496"/>
            <a:ext cx="9860280" cy="148271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5AE18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Curso.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5AE18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GraphQL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F5AE18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  <a:defRPr/>
            </a:pPr>
            <a:r>
              <a:rPr kumimoji="0" lang="es-MX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02. Introducción a </a:t>
            </a:r>
            <a:r>
              <a:rPr kumimoji="0" lang="es-MX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GraphQL</a:t>
            </a:r>
            <a:endParaRPr kumimoji="0" lang="es-MX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CD5715-D083-22EB-1838-1CF47C30FB91}"/>
              </a:ext>
            </a:extLst>
          </p:cNvPr>
          <p:cNvSpPr txBox="1"/>
          <p:nvPr/>
        </p:nvSpPr>
        <p:spPr>
          <a:xfrm>
            <a:off x="1487295" y="3677778"/>
            <a:ext cx="550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b="1" dirty="0">
                <a:solidFill>
                  <a:schemeClr val="bg2"/>
                </a:solidFill>
                <a:cs typeface="Arial" panose="020B0604020202020204" pitchFamily="34" charset="0"/>
              </a:rPr>
              <a:t>Isaí Fararoni Ramírez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D8609E06-8D20-1E10-91AB-4F5169962708}"/>
              </a:ext>
            </a:extLst>
          </p:cNvPr>
          <p:cNvSpPr txBox="1">
            <a:spLocks/>
          </p:cNvSpPr>
          <p:nvPr/>
        </p:nvSpPr>
        <p:spPr>
          <a:xfrm>
            <a:off x="1485550" y="5148802"/>
            <a:ext cx="6620826" cy="40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MX" sz="1200" b="1" dirty="0">
                <a:solidFill>
                  <a:schemeClr val="bg1"/>
                </a:solidFill>
              </a:rPr>
              <a:t>Ciudad de México, mayo 12 de 2024</a:t>
            </a:r>
            <a:endParaRPr lang="es-MX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50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61470-EF32-F5A7-3BAC-09D3F1E2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Repaso de conceptos básicos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80E99C-3B6B-5021-F842-DA9475AFC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Resolver</a:t>
            </a:r>
          </a:p>
        </p:txBody>
      </p:sp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EBCB57D1-CDE6-D899-7BF3-C5B1F4FC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95" y="1031699"/>
            <a:ext cx="7059445" cy="4794601"/>
          </a:xfrm>
          <a:prstGeom prst="roundRect">
            <a:avLst>
              <a:gd name="adj" fmla="val 8439"/>
            </a:avLst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817233-2335-EE4B-B0E9-373AD0D86482}"/>
              </a:ext>
            </a:extLst>
          </p:cNvPr>
          <p:cNvSpPr txBox="1"/>
          <p:nvPr/>
        </p:nvSpPr>
        <p:spPr>
          <a:xfrm>
            <a:off x="469231" y="1576674"/>
            <a:ext cx="29573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Un esquema es un contrato entre el servidor y el cliente. </a:t>
            </a:r>
          </a:p>
          <a:p>
            <a:endParaRPr lang="es-MX" dirty="0"/>
          </a:p>
          <a:p>
            <a:r>
              <a:rPr lang="es-MX" dirty="0"/>
              <a:t>Define lo que una API </a:t>
            </a:r>
            <a:r>
              <a:rPr lang="es-MX" dirty="0" err="1"/>
              <a:t>GraphQL</a:t>
            </a:r>
            <a:r>
              <a:rPr lang="es-MX" dirty="0"/>
              <a:t> puede y no puede hacer, y cómo los clientes pueden solicitar o cambiar datos. </a:t>
            </a:r>
          </a:p>
          <a:p>
            <a:endParaRPr lang="es-MX" dirty="0"/>
          </a:p>
          <a:p>
            <a:r>
              <a:rPr lang="es-MX" dirty="0"/>
              <a:t>Es una capa de abstracción que brinda flexibilidad a los consumidores y al mismo tiempo oculta los detalles de implementación del </a:t>
            </a:r>
            <a:r>
              <a:rPr lang="es-MX" dirty="0" err="1"/>
              <a:t>backend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445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61470-EF32-F5A7-3BAC-09D3F1E2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Repaso de conceptos básicos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80E99C-3B6B-5021-F842-DA9475AFC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Server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817233-2335-EE4B-B0E9-373AD0D86482}"/>
              </a:ext>
            </a:extLst>
          </p:cNvPr>
          <p:cNvSpPr txBox="1"/>
          <p:nvPr/>
        </p:nvSpPr>
        <p:spPr>
          <a:xfrm>
            <a:off x="469230" y="1576674"/>
            <a:ext cx="106286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Permite: </a:t>
            </a:r>
          </a:p>
          <a:p>
            <a:r>
              <a:rPr lang="es-MX" sz="2800" dirty="0"/>
              <a:t>1. Recibir una consulta </a:t>
            </a:r>
            <a:r>
              <a:rPr lang="es-MX" sz="2800" dirty="0" err="1"/>
              <a:t>GraphQL</a:t>
            </a:r>
            <a:r>
              <a:rPr lang="es-MX" sz="2800" dirty="0"/>
              <a:t> entrante de nuestro cliente</a:t>
            </a:r>
          </a:p>
          <a:p>
            <a:r>
              <a:rPr lang="es-MX" sz="2800" dirty="0"/>
              <a:t>2. Validar esa consulta con nuestro esquema.</a:t>
            </a:r>
          </a:p>
          <a:p>
            <a:r>
              <a:rPr lang="es-MX" sz="2800" dirty="0"/>
              <a:t>3. Obtener los campos que solicita el esquema consultado</a:t>
            </a:r>
          </a:p>
          <a:p>
            <a:r>
              <a:rPr lang="es-MX" sz="2800" dirty="0"/>
              <a:t>4. Devolver los campos poblados como respuesta</a:t>
            </a:r>
          </a:p>
        </p:txBody>
      </p:sp>
    </p:spTree>
    <p:extLst>
      <p:ext uri="{BB962C8B-B14F-4D97-AF65-F5344CB8AC3E}">
        <p14:creationId xmlns:p14="http://schemas.microsoft.com/office/powerpoint/2010/main" val="229265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D3A7-BA1C-4DEF-42F5-0A1B2CC0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Realizar los siguientes ejercicios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10AEE1-676A-87AB-7550-B8E1E046ADF0}"/>
              </a:ext>
            </a:extLst>
          </p:cNvPr>
          <p:cNvSpPr txBox="1"/>
          <p:nvPr/>
        </p:nvSpPr>
        <p:spPr>
          <a:xfrm>
            <a:off x="309034" y="1627348"/>
            <a:ext cx="10888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https://github.com/fararoni/curso.graphql.01/blob/main/07.md</a:t>
            </a:r>
          </a:p>
        </p:txBody>
      </p:sp>
    </p:spTree>
    <p:extLst>
      <p:ext uri="{BB962C8B-B14F-4D97-AF65-F5344CB8AC3E}">
        <p14:creationId xmlns:p14="http://schemas.microsoft.com/office/powerpoint/2010/main" val="2502487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F0EA4F-663D-BB79-03E6-05684EDF5B7B}"/>
              </a:ext>
            </a:extLst>
          </p:cNvPr>
          <p:cNvSpPr txBox="1">
            <a:spLocks/>
          </p:cNvSpPr>
          <p:nvPr/>
        </p:nvSpPr>
        <p:spPr>
          <a:xfrm>
            <a:off x="1540635" y="1929496"/>
            <a:ext cx="9860280" cy="148271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5AE18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Curso.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5AE18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GraphQL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F5AE18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00000"/>
              </a:lnSpc>
              <a:defRPr/>
            </a:pPr>
            <a:r>
              <a:rPr kumimoji="0" lang="es-MX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03. Introducción a </a:t>
            </a:r>
            <a:r>
              <a:rPr kumimoji="0" lang="es-MX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GraphQL</a:t>
            </a:r>
            <a:endParaRPr kumimoji="0" lang="es-MX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CD5715-D083-22EB-1838-1CF47C30FB91}"/>
              </a:ext>
            </a:extLst>
          </p:cNvPr>
          <p:cNvSpPr txBox="1"/>
          <p:nvPr/>
        </p:nvSpPr>
        <p:spPr>
          <a:xfrm>
            <a:off x="1487295" y="3677778"/>
            <a:ext cx="550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b="1" dirty="0">
                <a:solidFill>
                  <a:schemeClr val="bg2"/>
                </a:solidFill>
                <a:cs typeface="Arial" panose="020B0604020202020204" pitchFamily="34" charset="0"/>
              </a:rPr>
              <a:t>Isaí Fararoni Ramírez</a:t>
            </a: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D8609E06-8D20-1E10-91AB-4F5169962708}"/>
              </a:ext>
            </a:extLst>
          </p:cNvPr>
          <p:cNvSpPr txBox="1">
            <a:spLocks/>
          </p:cNvSpPr>
          <p:nvPr/>
        </p:nvSpPr>
        <p:spPr>
          <a:xfrm>
            <a:off x="1485550" y="5148802"/>
            <a:ext cx="6620826" cy="402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MX" sz="1200" b="1" dirty="0">
                <a:solidFill>
                  <a:schemeClr val="bg1"/>
                </a:solidFill>
              </a:rPr>
              <a:t>Ciudad de México, mayo 12 de 2024</a:t>
            </a:r>
            <a:endParaRPr lang="es-MX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2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D3A7-BA1C-4DEF-42F5-0A1B2CC0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Realizar los siguientes ejercicios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10AEE1-676A-87AB-7550-B8E1E046ADF0}"/>
              </a:ext>
            </a:extLst>
          </p:cNvPr>
          <p:cNvSpPr txBox="1"/>
          <p:nvPr/>
        </p:nvSpPr>
        <p:spPr>
          <a:xfrm>
            <a:off x="309034" y="1627348"/>
            <a:ext cx="10888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https://github.com/fararoni/curso.graphql.01/blob/main/08.md</a:t>
            </a:r>
          </a:p>
        </p:txBody>
      </p:sp>
    </p:spTree>
    <p:extLst>
      <p:ext uri="{BB962C8B-B14F-4D97-AF65-F5344CB8AC3E}">
        <p14:creationId xmlns:p14="http://schemas.microsoft.com/office/powerpoint/2010/main" val="299881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0F7E7-CFCA-6F2F-29DD-482112D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BC4632F8-C95E-ED0E-4D05-145AD68F1946}"/>
              </a:ext>
            </a:extLst>
          </p:cNvPr>
          <p:cNvSpPr/>
          <p:nvPr/>
        </p:nvSpPr>
        <p:spPr>
          <a:xfrm>
            <a:off x="392612" y="719145"/>
            <a:ext cx="3042004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Grafos de subgrafos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24D677-4A3E-BDCE-C2B8-87CB282B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90" y="1186640"/>
            <a:ext cx="9836444" cy="536037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FA9ACB-EA37-1AD3-0E08-456D5282DE46}"/>
              </a:ext>
            </a:extLst>
          </p:cNvPr>
          <p:cNvCxnSpPr/>
          <p:nvPr/>
        </p:nvCxnSpPr>
        <p:spPr>
          <a:xfrm>
            <a:off x="5308600" y="2952425"/>
            <a:ext cx="914400" cy="9144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45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0F7E7-CFCA-6F2F-29DD-482112D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BC4632F8-C95E-ED0E-4D05-145AD68F1946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Lenguaje común para plataformas de API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FA9ACB-EA37-1AD3-0E08-456D5282DE46}"/>
              </a:ext>
            </a:extLst>
          </p:cNvPr>
          <p:cNvCxnSpPr/>
          <p:nvPr/>
        </p:nvCxnSpPr>
        <p:spPr>
          <a:xfrm>
            <a:off x="5308600" y="2952425"/>
            <a:ext cx="914400" cy="9144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AC945EBB-096A-6E2A-A516-E9F440644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1131214"/>
            <a:ext cx="7720400" cy="561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2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0F7E7-CFCA-6F2F-29DD-482112D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BC4632F8-C95E-ED0E-4D05-145AD68F1946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Ecosistema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3C978A-FF99-3BEF-C4F9-552536F1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09" y="79216"/>
            <a:ext cx="6432881" cy="61661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C972A5-C7D1-4925-FE5A-DA9BA418F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356" y="5391055"/>
            <a:ext cx="6521785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4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0F7E7-CFCA-6F2F-29DD-482112D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BC4632F8-C95E-ED0E-4D05-145AD68F1946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Ecosistema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3361938-805E-85D6-97B7-6DE6A3A7299A}"/>
              </a:ext>
            </a:extLst>
          </p:cNvPr>
          <p:cNvGrpSpPr/>
          <p:nvPr/>
        </p:nvGrpSpPr>
        <p:grpSpPr>
          <a:xfrm>
            <a:off x="4581356" y="79216"/>
            <a:ext cx="6521785" cy="8995028"/>
            <a:chOff x="4581356" y="79216"/>
            <a:chExt cx="6521785" cy="89950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C3C978A-FF99-3BEF-C4F9-552536F11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3109" y="79216"/>
              <a:ext cx="6432881" cy="616616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9C972A5-C7D1-4925-FE5A-DA9BA418F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1356" y="5391055"/>
              <a:ext cx="6521785" cy="3683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85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417 L 0.00195 -0.387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Rectangle 52">
            <a:extLst>
              <a:ext uri="{FF2B5EF4-FFF2-40B4-BE49-F238E27FC236}">
                <a16:creationId xmlns:a16="http://schemas.microsoft.com/office/drawing/2014/main" id="{7033F4CC-D4CC-CE3E-0CC7-ADCD7AE0201B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Enfoque “primero el esquema”</a:t>
            </a: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642B77A1-7D1B-CDFF-322D-86AF1C3D68CD}"/>
              </a:ext>
            </a:extLst>
          </p:cNvPr>
          <p:cNvSpPr/>
          <p:nvPr/>
        </p:nvSpPr>
        <p:spPr>
          <a:xfrm>
            <a:off x="0" y="1839986"/>
            <a:ext cx="12192000" cy="4342670"/>
          </a:xfrm>
          <a:prstGeom prst="rect">
            <a:avLst/>
          </a:prstGeom>
          <a:solidFill>
            <a:srgbClr val="F5A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51">
            <a:extLst>
              <a:ext uri="{FF2B5EF4-FFF2-40B4-BE49-F238E27FC236}">
                <a16:creationId xmlns:a16="http://schemas.microsoft.com/office/drawing/2014/main" id="{2AF56CE6-274C-4AAD-ECDE-5C06F7EA4F79}"/>
              </a:ext>
            </a:extLst>
          </p:cNvPr>
          <p:cNvSpPr/>
          <p:nvPr/>
        </p:nvSpPr>
        <p:spPr>
          <a:xfrm>
            <a:off x="1871067" y="2818489"/>
            <a:ext cx="8449866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En el enfoque de diseño de API de </a:t>
            </a:r>
            <a:r>
              <a:rPr lang="es-MX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GraphQL</a:t>
            </a:r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 "</a:t>
            </a:r>
            <a:r>
              <a:rPr lang="es-MX" sz="2000" b="1" dirty="0">
                <a:solidFill>
                  <a:srgbClr val="F6009C"/>
                </a:solidFill>
                <a:cs typeface="Arial" panose="020B0604020202020204" pitchFamily="34" charset="0"/>
              </a:rPr>
              <a:t>primero el esquema</a:t>
            </a:r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", comenzamos definiendo explícitamente el esquema de </a:t>
            </a:r>
            <a:r>
              <a:rPr lang="es-MX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GraphQL</a:t>
            </a:r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, que funciona como un modelo para la API. Este esquema está escrito en el Lenguaje de Definición de Esquema de </a:t>
            </a:r>
            <a:r>
              <a:rPr lang="es-MX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GraphQL</a:t>
            </a:r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 (SDL) y describe los tipos, consultas, mutaciones y suscripciones que la API admitirá. </a:t>
            </a:r>
          </a:p>
          <a:p>
            <a:pPr algn="just"/>
            <a:endParaRPr lang="es-MX" sz="20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just"/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Actúa como un contrato entre los desarrolladores </a:t>
            </a:r>
            <a:r>
              <a:rPr lang="es-MX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frontend</a:t>
            </a:r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 y </a:t>
            </a:r>
            <a:r>
              <a:rPr lang="es-MX" sz="2000" b="1" dirty="0" err="1">
                <a:solidFill>
                  <a:schemeClr val="bg1"/>
                </a:solidFill>
                <a:cs typeface="Arial" panose="020B0604020202020204" pitchFamily="34" charset="0"/>
              </a:rPr>
              <a:t>backend</a:t>
            </a:r>
            <a:r>
              <a:rPr lang="es-MX" sz="2000" b="1" dirty="0">
                <a:solidFill>
                  <a:schemeClr val="bg1"/>
                </a:solidFill>
                <a:cs typeface="Arial" panose="020B0604020202020204" pitchFamily="34" charset="0"/>
              </a:rPr>
              <a:t>, asegurando una comunicación clara y la comprensión de las funcionalidades de la API.</a:t>
            </a:r>
          </a:p>
        </p:txBody>
      </p:sp>
      <p:pic>
        <p:nvPicPr>
          <p:cNvPr id="6" name="Gráfico 5" descr="Open quotation mark contorno">
            <a:extLst>
              <a:ext uri="{FF2B5EF4-FFF2-40B4-BE49-F238E27FC236}">
                <a16:creationId xmlns:a16="http://schemas.microsoft.com/office/drawing/2014/main" id="{68C737D0-3DD0-C8A8-2E53-EAA992294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760" y="25067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84824-2801-7551-F0ED-6CFA53B1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Rectangle 52">
            <a:extLst>
              <a:ext uri="{FF2B5EF4-FFF2-40B4-BE49-F238E27FC236}">
                <a16:creationId xmlns:a16="http://schemas.microsoft.com/office/drawing/2014/main" id="{7033F4CC-D4CC-CE3E-0CC7-ADCD7AE0201B}"/>
              </a:ext>
            </a:extLst>
          </p:cNvPr>
          <p:cNvSpPr/>
          <p:nvPr/>
        </p:nvSpPr>
        <p:spPr>
          <a:xfrm>
            <a:off x="392612" y="719145"/>
            <a:ext cx="5703388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s-MX" sz="2000" b="1" dirty="0">
                <a:solidFill>
                  <a:srgbClr val="00144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Enfoque “primero el esquema”</a:t>
            </a:r>
          </a:p>
        </p:txBody>
      </p:sp>
      <p:sp>
        <p:nvSpPr>
          <p:cNvPr id="5" name="Rectangle 51">
            <a:extLst>
              <a:ext uri="{FF2B5EF4-FFF2-40B4-BE49-F238E27FC236}">
                <a16:creationId xmlns:a16="http://schemas.microsoft.com/office/drawing/2014/main" id="{2AF56CE6-274C-4AAD-ECDE-5C06F7EA4F79}"/>
              </a:ext>
            </a:extLst>
          </p:cNvPr>
          <p:cNvSpPr/>
          <p:nvPr/>
        </p:nvSpPr>
        <p:spPr>
          <a:xfrm>
            <a:off x="533332" y="1522207"/>
            <a:ext cx="6129935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400" dirty="0">
                <a:cs typeface="Arial" panose="020B0604020202020204" pitchFamily="34" charset="0"/>
              </a:rPr>
              <a:t>Los desarrolladores deben implementar este contrato mediante </a:t>
            </a:r>
            <a:r>
              <a:rPr lang="es-MX" sz="2400" dirty="0" err="1">
                <a:cs typeface="Arial" panose="020B0604020202020204" pitchFamily="34" charset="0"/>
              </a:rPr>
              <a:t>resolvers</a:t>
            </a:r>
            <a:r>
              <a:rPr lang="es-MX" sz="2400" dirty="0"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>
                <a:cs typeface="Arial" panose="020B0604020202020204" pitchFamily="34" charset="0"/>
              </a:rPr>
              <a:t>Los </a:t>
            </a:r>
            <a:r>
              <a:rPr lang="es-MX" sz="2400" dirty="0" err="1">
                <a:cs typeface="Arial" panose="020B0604020202020204" pitchFamily="34" charset="0"/>
              </a:rPr>
              <a:t>resolvers</a:t>
            </a:r>
            <a:r>
              <a:rPr lang="es-MX" sz="2400" dirty="0">
                <a:cs typeface="Arial" panose="020B0604020202020204" pitchFamily="34" charset="0"/>
              </a:rPr>
              <a:t> interactúan con código existente y/o fuentes de datos (DB, API de terceros, etc.).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>
                <a:cs typeface="Arial" panose="020B0604020202020204" pitchFamily="34" charset="0"/>
              </a:rPr>
              <a:t>La cantidad de código y su complejidad son directamente proporcional a la calidad de la API y la densidad del esquema de sus fuentes de datos. 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400" dirty="0">
                <a:cs typeface="Arial" panose="020B0604020202020204" pitchFamily="34" charset="0"/>
              </a:rPr>
              <a:t>Para </a:t>
            </a:r>
            <a:r>
              <a:rPr lang="es-MX" sz="2400" b="1" dirty="0">
                <a:solidFill>
                  <a:srgbClr val="F6009C"/>
                </a:solidFill>
                <a:cs typeface="Arial" panose="020B0604020202020204" pitchFamily="34" charset="0"/>
              </a:rPr>
              <a:t>unir</a:t>
            </a:r>
            <a:r>
              <a:rPr lang="es-MX" sz="2400" dirty="0">
                <a:cs typeface="Arial" panose="020B0604020202020204" pitchFamily="34" charset="0"/>
              </a:rPr>
              <a:t> cada entidad se necesita </a:t>
            </a:r>
            <a:r>
              <a:rPr lang="es-MX" sz="2400" dirty="0">
                <a:solidFill>
                  <a:srgbClr val="F6009C"/>
                </a:solidFill>
                <a:cs typeface="Arial" panose="020B0604020202020204" pitchFamily="34" charset="0"/>
              </a:rPr>
              <a:t>código pegamento</a:t>
            </a:r>
            <a:r>
              <a:rPr lang="es-MX" sz="2400" dirty="0">
                <a:cs typeface="Arial" panose="020B0604020202020204" pitchFamily="34" charset="0"/>
              </a:rPr>
              <a:t>. Cuantas más uniones desees, más pegamento se necesitará.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4F8D437-05CE-95FF-F210-1737BCF9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724" y="1177275"/>
            <a:ext cx="4693277" cy="49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Robot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4890</TotalTime>
  <Words>2263</Words>
  <Application>Microsoft Office PowerPoint</Application>
  <PresentationFormat>Panorámica</PresentationFormat>
  <Paragraphs>241</Paragraphs>
  <Slides>39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39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Courier New</vt:lpstr>
      <vt:lpstr>Roboto</vt:lpstr>
      <vt:lpstr>Segoe UI</vt:lpstr>
      <vt:lpstr>Söhne</vt:lpstr>
      <vt:lpstr>Office Theme</vt:lpstr>
      <vt:lpstr>Diseño personalizado</vt:lpstr>
      <vt:lpstr>Presentación de PowerPoint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Presentación de PowerPoint</vt:lpstr>
      <vt:lpstr>Herramientas a usar</vt:lpstr>
      <vt:lpstr>Presentación de PowerPoint</vt:lpstr>
      <vt:lpstr>Repaso de conceptos básicos</vt:lpstr>
      <vt:lpstr>Repaso de conceptos básicos</vt:lpstr>
      <vt:lpstr>Realizar los siguientes ejercicios</vt:lpstr>
      <vt:lpstr>Repaso de conceptos básicos</vt:lpstr>
      <vt:lpstr>Realizar los siguientes ejercicios</vt:lpstr>
      <vt:lpstr>Repaso de conceptos básicos</vt:lpstr>
      <vt:lpstr>Realizar los siguientes ejercicios</vt:lpstr>
      <vt:lpstr>Repaso de conceptos básicos</vt:lpstr>
      <vt:lpstr>Repaso de conceptos básicos</vt:lpstr>
      <vt:lpstr>Presentación de PowerPoint</vt:lpstr>
      <vt:lpstr>Repaso de conceptos básicos</vt:lpstr>
      <vt:lpstr>Repaso de conceptos básicos</vt:lpstr>
      <vt:lpstr>Realizar los siguientes ejercicios</vt:lpstr>
      <vt:lpstr>Presentación de PowerPoint</vt:lpstr>
      <vt:lpstr>Realizar los siguientes ejercicios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 23</dc:creator>
  <cp:lastModifiedBy>Isai Fararoni Ramírez</cp:lastModifiedBy>
  <cp:revision>48</cp:revision>
  <cp:lastPrinted>2023-01-10T16:31:58Z</cp:lastPrinted>
  <dcterms:created xsi:type="dcterms:W3CDTF">2022-08-02T02:08:09Z</dcterms:created>
  <dcterms:modified xsi:type="dcterms:W3CDTF">2024-05-13T15:06:21Z</dcterms:modified>
</cp:coreProperties>
</file>